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4"/>
  </p:notesMasterIdLst>
  <p:sldIdLst>
    <p:sldId id="256" r:id="rId2"/>
    <p:sldId id="257" r:id="rId3"/>
  </p:sldIdLst>
  <p:sldSz cx="43891200" cy="329184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620"/>
    <p:restoredTop sz="94646"/>
  </p:normalViewPr>
  <p:slideViewPr>
    <p:cSldViewPr snapToGrid="0" snapToObjects="1">
      <p:cViewPr varScale="1">
        <p:scale>
          <a:sx n="20" d="100"/>
          <a:sy n="20" d="100"/>
        </p:scale>
        <p:origin x="1744" y="2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030399A-57CD-EC4C-861E-B3D8B00AECAC}" type="datetimeFigureOut">
              <a:rPr lang="en-US" smtClean="0"/>
              <a:t>3/25/19</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882835A-8AF2-514A-A4FC-CEB3C1F55744}" type="slidenum">
              <a:rPr lang="en-US" smtClean="0"/>
              <a:t>‹#›</a:t>
            </a:fld>
            <a:endParaRPr lang="en-US"/>
          </a:p>
        </p:txBody>
      </p:sp>
    </p:spTree>
    <p:extLst>
      <p:ext uri="{BB962C8B-B14F-4D97-AF65-F5344CB8AC3E}">
        <p14:creationId xmlns:p14="http://schemas.microsoft.com/office/powerpoint/2010/main" val="8180750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0882835A-8AF2-514A-A4FC-CEB3C1F55744}" type="slidenum">
              <a:rPr lang="en-US" smtClean="0"/>
              <a:t>1</a:t>
            </a:fld>
            <a:endParaRPr lang="en-US"/>
          </a:p>
        </p:txBody>
      </p:sp>
    </p:spTree>
    <p:extLst>
      <p:ext uri="{BB962C8B-B14F-4D97-AF65-F5344CB8AC3E}">
        <p14:creationId xmlns:p14="http://schemas.microsoft.com/office/powerpoint/2010/main" val="23397771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91840" y="5387342"/>
            <a:ext cx="37307520" cy="11460480"/>
          </a:xfrm>
        </p:spPr>
        <p:txBody>
          <a:bodyPr anchor="b"/>
          <a:lstStyle>
            <a:lvl1pPr algn="ctr">
              <a:defRPr sz="28800"/>
            </a:lvl1pPr>
          </a:lstStyle>
          <a:p>
            <a:r>
              <a:rPr lang="en-US"/>
              <a:t>Click to edit Master title style</a:t>
            </a:r>
            <a:endParaRPr lang="en-US" dirty="0"/>
          </a:p>
        </p:txBody>
      </p:sp>
      <p:sp>
        <p:nvSpPr>
          <p:cNvPr id="3" name="Subtitle 2"/>
          <p:cNvSpPr>
            <a:spLocks noGrp="1"/>
          </p:cNvSpPr>
          <p:nvPr>
            <p:ph type="subTitle" idx="1"/>
          </p:nvPr>
        </p:nvSpPr>
        <p:spPr>
          <a:xfrm>
            <a:off x="5486400" y="17289782"/>
            <a:ext cx="32918400" cy="7947658"/>
          </a:xfrm>
        </p:spPr>
        <p:txBody>
          <a:bodyPr/>
          <a:lstStyle>
            <a:lvl1pPr marL="0" indent="0" algn="ctr">
              <a:buNone/>
              <a:defRPr sz="11520"/>
            </a:lvl1pPr>
            <a:lvl2pPr marL="2194560" indent="0" algn="ctr">
              <a:buNone/>
              <a:defRPr sz="9600"/>
            </a:lvl2pPr>
            <a:lvl3pPr marL="4389120" indent="0" algn="ctr">
              <a:buNone/>
              <a:defRPr sz="8640"/>
            </a:lvl3pPr>
            <a:lvl4pPr marL="6583680" indent="0" algn="ctr">
              <a:buNone/>
              <a:defRPr sz="7680"/>
            </a:lvl4pPr>
            <a:lvl5pPr marL="8778240" indent="0" algn="ctr">
              <a:buNone/>
              <a:defRPr sz="7680"/>
            </a:lvl5pPr>
            <a:lvl6pPr marL="10972800" indent="0" algn="ctr">
              <a:buNone/>
              <a:defRPr sz="7680"/>
            </a:lvl6pPr>
            <a:lvl7pPr marL="13167360" indent="0" algn="ctr">
              <a:buNone/>
              <a:defRPr sz="7680"/>
            </a:lvl7pPr>
            <a:lvl8pPr marL="15361920" indent="0" algn="ctr">
              <a:buNone/>
              <a:defRPr sz="7680"/>
            </a:lvl8pPr>
            <a:lvl9pPr marL="17556480" indent="0" algn="ctr">
              <a:buNone/>
              <a:defRPr sz="768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025D551-8CFE-614B-AF24-6D748A3305CD}" type="datetimeFigureOut">
              <a:rPr lang="en-US" smtClean="0"/>
              <a:t>3/25/19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EF31DD8-F34B-AF4F-9085-AB98A4E9EB2D}" type="slidenum">
              <a:rPr lang="en-US" smtClean="0"/>
              <a:t>‹#›</a:t>
            </a:fld>
            <a:endParaRPr lang="en-US"/>
          </a:p>
        </p:txBody>
      </p:sp>
    </p:spTree>
    <p:extLst>
      <p:ext uri="{BB962C8B-B14F-4D97-AF65-F5344CB8AC3E}">
        <p14:creationId xmlns:p14="http://schemas.microsoft.com/office/powerpoint/2010/main" val="32563113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025D551-8CFE-614B-AF24-6D748A3305CD}" type="datetimeFigureOut">
              <a:rPr lang="en-US" smtClean="0"/>
              <a:t>3/25/19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EF31DD8-F34B-AF4F-9085-AB98A4E9EB2D}" type="slidenum">
              <a:rPr lang="en-US" smtClean="0"/>
              <a:t>‹#›</a:t>
            </a:fld>
            <a:endParaRPr lang="en-US"/>
          </a:p>
        </p:txBody>
      </p:sp>
    </p:spTree>
    <p:extLst>
      <p:ext uri="{BB962C8B-B14F-4D97-AF65-F5344CB8AC3E}">
        <p14:creationId xmlns:p14="http://schemas.microsoft.com/office/powerpoint/2010/main" val="29525024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409642" y="1752600"/>
            <a:ext cx="9464040" cy="2789682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017522" y="1752600"/>
            <a:ext cx="27843480" cy="27896822"/>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025D551-8CFE-614B-AF24-6D748A3305CD}" type="datetimeFigureOut">
              <a:rPr lang="en-US" smtClean="0"/>
              <a:t>3/25/19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EF31DD8-F34B-AF4F-9085-AB98A4E9EB2D}" type="slidenum">
              <a:rPr lang="en-US" smtClean="0"/>
              <a:t>‹#›</a:t>
            </a:fld>
            <a:endParaRPr lang="en-US"/>
          </a:p>
        </p:txBody>
      </p:sp>
    </p:spTree>
    <p:extLst>
      <p:ext uri="{BB962C8B-B14F-4D97-AF65-F5344CB8AC3E}">
        <p14:creationId xmlns:p14="http://schemas.microsoft.com/office/powerpoint/2010/main" val="41189195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025D551-8CFE-614B-AF24-6D748A3305CD}" type="datetimeFigureOut">
              <a:rPr lang="en-US" smtClean="0"/>
              <a:t>3/25/19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EF31DD8-F34B-AF4F-9085-AB98A4E9EB2D}" type="slidenum">
              <a:rPr lang="en-US" smtClean="0"/>
              <a:t>‹#›</a:t>
            </a:fld>
            <a:endParaRPr lang="en-US"/>
          </a:p>
        </p:txBody>
      </p:sp>
    </p:spTree>
    <p:extLst>
      <p:ext uri="{BB962C8B-B14F-4D97-AF65-F5344CB8AC3E}">
        <p14:creationId xmlns:p14="http://schemas.microsoft.com/office/powerpoint/2010/main" val="17461338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994662" y="8206749"/>
            <a:ext cx="37856160" cy="13693138"/>
          </a:xfrm>
        </p:spPr>
        <p:txBody>
          <a:bodyPr anchor="b"/>
          <a:lstStyle>
            <a:lvl1pPr>
              <a:defRPr sz="28800"/>
            </a:lvl1pPr>
          </a:lstStyle>
          <a:p>
            <a:r>
              <a:rPr lang="en-US"/>
              <a:t>Click to edit Master title style</a:t>
            </a:r>
            <a:endParaRPr lang="en-US" dirty="0"/>
          </a:p>
        </p:txBody>
      </p:sp>
      <p:sp>
        <p:nvSpPr>
          <p:cNvPr id="3" name="Text Placeholder 2"/>
          <p:cNvSpPr>
            <a:spLocks noGrp="1"/>
          </p:cNvSpPr>
          <p:nvPr>
            <p:ph type="body" idx="1"/>
          </p:nvPr>
        </p:nvSpPr>
        <p:spPr>
          <a:xfrm>
            <a:off x="2994662" y="22029429"/>
            <a:ext cx="37856160" cy="7200898"/>
          </a:xfrm>
        </p:spPr>
        <p:txBody>
          <a:bodyPr/>
          <a:lstStyle>
            <a:lvl1pPr marL="0" indent="0">
              <a:buNone/>
              <a:defRPr sz="11520">
                <a:solidFill>
                  <a:schemeClr val="tx1"/>
                </a:solidFill>
              </a:defRPr>
            </a:lvl1pPr>
            <a:lvl2pPr marL="2194560" indent="0">
              <a:buNone/>
              <a:defRPr sz="9600">
                <a:solidFill>
                  <a:schemeClr val="tx1">
                    <a:tint val="75000"/>
                  </a:schemeClr>
                </a:solidFill>
              </a:defRPr>
            </a:lvl2pPr>
            <a:lvl3pPr marL="4389120" indent="0">
              <a:buNone/>
              <a:defRPr sz="8640">
                <a:solidFill>
                  <a:schemeClr val="tx1">
                    <a:tint val="75000"/>
                  </a:schemeClr>
                </a:solidFill>
              </a:defRPr>
            </a:lvl3pPr>
            <a:lvl4pPr marL="6583680" indent="0">
              <a:buNone/>
              <a:defRPr sz="7680">
                <a:solidFill>
                  <a:schemeClr val="tx1">
                    <a:tint val="75000"/>
                  </a:schemeClr>
                </a:solidFill>
              </a:defRPr>
            </a:lvl4pPr>
            <a:lvl5pPr marL="8778240" indent="0">
              <a:buNone/>
              <a:defRPr sz="7680">
                <a:solidFill>
                  <a:schemeClr val="tx1">
                    <a:tint val="75000"/>
                  </a:schemeClr>
                </a:solidFill>
              </a:defRPr>
            </a:lvl5pPr>
            <a:lvl6pPr marL="10972800" indent="0">
              <a:buNone/>
              <a:defRPr sz="7680">
                <a:solidFill>
                  <a:schemeClr val="tx1">
                    <a:tint val="75000"/>
                  </a:schemeClr>
                </a:solidFill>
              </a:defRPr>
            </a:lvl6pPr>
            <a:lvl7pPr marL="13167360" indent="0">
              <a:buNone/>
              <a:defRPr sz="7680">
                <a:solidFill>
                  <a:schemeClr val="tx1">
                    <a:tint val="75000"/>
                  </a:schemeClr>
                </a:solidFill>
              </a:defRPr>
            </a:lvl7pPr>
            <a:lvl8pPr marL="15361920" indent="0">
              <a:buNone/>
              <a:defRPr sz="7680">
                <a:solidFill>
                  <a:schemeClr val="tx1">
                    <a:tint val="75000"/>
                  </a:schemeClr>
                </a:solidFill>
              </a:defRPr>
            </a:lvl8pPr>
            <a:lvl9pPr marL="17556480" indent="0">
              <a:buNone/>
              <a:defRPr sz="768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025D551-8CFE-614B-AF24-6D748A3305CD}" type="datetimeFigureOut">
              <a:rPr lang="en-US" smtClean="0"/>
              <a:t>3/25/19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EF31DD8-F34B-AF4F-9085-AB98A4E9EB2D}" type="slidenum">
              <a:rPr lang="en-US" smtClean="0"/>
              <a:t>‹#›</a:t>
            </a:fld>
            <a:endParaRPr lang="en-US"/>
          </a:p>
        </p:txBody>
      </p:sp>
    </p:spTree>
    <p:extLst>
      <p:ext uri="{BB962C8B-B14F-4D97-AF65-F5344CB8AC3E}">
        <p14:creationId xmlns:p14="http://schemas.microsoft.com/office/powerpoint/2010/main" val="30659332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017520" y="8763000"/>
            <a:ext cx="18653760" cy="208864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22219920" y="8763000"/>
            <a:ext cx="18653760" cy="208864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025D551-8CFE-614B-AF24-6D748A3305CD}" type="datetimeFigureOut">
              <a:rPr lang="en-US" smtClean="0"/>
              <a:t>3/25/19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EF31DD8-F34B-AF4F-9085-AB98A4E9EB2D}" type="slidenum">
              <a:rPr lang="en-US" smtClean="0"/>
              <a:t>‹#›</a:t>
            </a:fld>
            <a:endParaRPr lang="en-US"/>
          </a:p>
        </p:txBody>
      </p:sp>
    </p:spTree>
    <p:extLst>
      <p:ext uri="{BB962C8B-B14F-4D97-AF65-F5344CB8AC3E}">
        <p14:creationId xmlns:p14="http://schemas.microsoft.com/office/powerpoint/2010/main" val="38439054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023237" y="1752607"/>
            <a:ext cx="37856160" cy="6362702"/>
          </a:xfrm>
        </p:spPr>
        <p:txBody>
          <a:bodyPr/>
          <a:lstStyle/>
          <a:p>
            <a:r>
              <a:rPr lang="en-US"/>
              <a:t>Click to edit Master title style</a:t>
            </a:r>
            <a:endParaRPr lang="en-US" dirty="0"/>
          </a:p>
        </p:txBody>
      </p:sp>
      <p:sp>
        <p:nvSpPr>
          <p:cNvPr id="3" name="Text Placeholder 2"/>
          <p:cNvSpPr>
            <a:spLocks noGrp="1"/>
          </p:cNvSpPr>
          <p:nvPr>
            <p:ph type="body" idx="1"/>
          </p:nvPr>
        </p:nvSpPr>
        <p:spPr>
          <a:xfrm>
            <a:off x="3023242" y="8069582"/>
            <a:ext cx="18568032"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Edit Master text styles</a:t>
            </a:r>
          </a:p>
        </p:txBody>
      </p:sp>
      <p:sp>
        <p:nvSpPr>
          <p:cNvPr id="4" name="Content Placeholder 3"/>
          <p:cNvSpPr>
            <a:spLocks noGrp="1"/>
          </p:cNvSpPr>
          <p:nvPr>
            <p:ph sz="half" idx="2"/>
          </p:nvPr>
        </p:nvSpPr>
        <p:spPr>
          <a:xfrm>
            <a:off x="3023242" y="12024360"/>
            <a:ext cx="18568032" cy="176860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22219922" y="8069582"/>
            <a:ext cx="18659477"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Edit Master text styles</a:t>
            </a:r>
          </a:p>
        </p:txBody>
      </p:sp>
      <p:sp>
        <p:nvSpPr>
          <p:cNvPr id="6" name="Content Placeholder 5"/>
          <p:cNvSpPr>
            <a:spLocks noGrp="1"/>
          </p:cNvSpPr>
          <p:nvPr>
            <p:ph sz="quarter" idx="4"/>
          </p:nvPr>
        </p:nvSpPr>
        <p:spPr>
          <a:xfrm>
            <a:off x="22219922" y="12024360"/>
            <a:ext cx="18659477" cy="176860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025D551-8CFE-614B-AF24-6D748A3305CD}" type="datetimeFigureOut">
              <a:rPr lang="en-US" smtClean="0"/>
              <a:t>3/25/19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EF31DD8-F34B-AF4F-9085-AB98A4E9EB2D}" type="slidenum">
              <a:rPr lang="en-US" smtClean="0"/>
              <a:t>‹#›</a:t>
            </a:fld>
            <a:endParaRPr lang="en-US"/>
          </a:p>
        </p:txBody>
      </p:sp>
    </p:spTree>
    <p:extLst>
      <p:ext uri="{BB962C8B-B14F-4D97-AF65-F5344CB8AC3E}">
        <p14:creationId xmlns:p14="http://schemas.microsoft.com/office/powerpoint/2010/main" val="39541142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025D551-8CFE-614B-AF24-6D748A3305CD}" type="datetimeFigureOut">
              <a:rPr lang="en-US" smtClean="0"/>
              <a:t>3/25/19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EF31DD8-F34B-AF4F-9085-AB98A4E9EB2D}" type="slidenum">
              <a:rPr lang="en-US" smtClean="0"/>
              <a:t>‹#›</a:t>
            </a:fld>
            <a:endParaRPr lang="en-US"/>
          </a:p>
        </p:txBody>
      </p:sp>
    </p:spTree>
    <p:extLst>
      <p:ext uri="{BB962C8B-B14F-4D97-AF65-F5344CB8AC3E}">
        <p14:creationId xmlns:p14="http://schemas.microsoft.com/office/powerpoint/2010/main" val="39396062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025D551-8CFE-614B-AF24-6D748A3305CD}" type="datetimeFigureOut">
              <a:rPr lang="en-US" smtClean="0"/>
              <a:t>3/25/19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EF31DD8-F34B-AF4F-9085-AB98A4E9EB2D}" type="slidenum">
              <a:rPr lang="en-US" smtClean="0"/>
              <a:t>‹#›</a:t>
            </a:fld>
            <a:endParaRPr lang="en-US"/>
          </a:p>
        </p:txBody>
      </p:sp>
    </p:spTree>
    <p:extLst>
      <p:ext uri="{BB962C8B-B14F-4D97-AF65-F5344CB8AC3E}">
        <p14:creationId xmlns:p14="http://schemas.microsoft.com/office/powerpoint/2010/main" val="18922179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194560"/>
            <a:ext cx="14156054" cy="7680960"/>
          </a:xfrm>
        </p:spPr>
        <p:txBody>
          <a:bodyPr anchor="b"/>
          <a:lstStyle>
            <a:lvl1pPr>
              <a:defRPr sz="15360"/>
            </a:lvl1pPr>
          </a:lstStyle>
          <a:p>
            <a:r>
              <a:rPr lang="en-US"/>
              <a:t>Click to edit Master title style</a:t>
            </a:r>
            <a:endParaRPr lang="en-US" dirty="0"/>
          </a:p>
        </p:txBody>
      </p:sp>
      <p:sp>
        <p:nvSpPr>
          <p:cNvPr id="3" name="Content Placeholder 2"/>
          <p:cNvSpPr>
            <a:spLocks noGrp="1"/>
          </p:cNvSpPr>
          <p:nvPr>
            <p:ph idx="1"/>
          </p:nvPr>
        </p:nvSpPr>
        <p:spPr>
          <a:xfrm>
            <a:off x="18659477" y="4739647"/>
            <a:ext cx="22219920" cy="23393400"/>
          </a:xfrm>
        </p:spPr>
        <p:txBody>
          <a:bodyPr/>
          <a:lstStyle>
            <a:lvl1pPr>
              <a:defRPr sz="15360"/>
            </a:lvl1pPr>
            <a:lvl2pPr>
              <a:defRPr sz="13440"/>
            </a:lvl2pPr>
            <a:lvl3pPr>
              <a:defRPr sz="11520"/>
            </a:lvl3pPr>
            <a:lvl4pPr>
              <a:defRPr sz="9600"/>
            </a:lvl4pPr>
            <a:lvl5pPr>
              <a:defRPr sz="9600"/>
            </a:lvl5pPr>
            <a:lvl6pPr>
              <a:defRPr sz="9600"/>
            </a:lvl6pPr>
            <a:lvl7pPr>
              <a:defRPr sz="9600"/>
            </a:lvl7pPr>
            <a:lvl8pPr>
              <a:defRPr sz="9600"/>
            </a:lvl8pPr>
            <a:lvl9pPr>
              <a:defRPr sz="9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023237" y="9875520"/>
            <a:ext cx="14156054"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Edit Master text styles</a:t>
            </a:r>
          </a:p>
        </p:txBody>
      </p:sp>
      <p:sp>
        <p:nvSpPr>
          <p:cNvPr id="5" name="Date Placeholder 4"/>
          <p:cNvSpPr>
            <a:spLocks noGrp="1"/>
          </p:cNvSpPr>
          <p:nvPr>
            <p:ph type="dt" sz="half" idx="10"/>
          </p:nvPr>
        </p:nvSpPr>
        <p:spPr/>
        <p:txBody>
          <a:bodyPr/>
          <a:lstStyle/>
          <a:p>
            <a:fld id="{E025D551-8CFE-614B-AF24-6D748A3305CD}" type="datetimeFigureOut">
              <a:rPr lang="en-US" smtClean="0"/>
              <a:t>3/25/19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EF31DD8-F34B-AF4F-9085-AB98A4E9EB2D}" type="slidenum">
              <a:rPr lang="en-US" smtClean="0"/>
              <a:t>‹#›</a:t>
            </a:fld>
            <a:endParaRPr lang="en-US"/>
          </a:p>
        </p:txBody>
      </p:sp>
    </p:spTree>
    <p:extLst>
      <p:ext uri="{BB962C8B-B14F-4D97-AF65-F5344CB8AC3E}">
        <p14:creationId xmlns:p14="http://schemas.microsoft.com/office/powerpoint/2010/main" val="18099032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194560"/>
            <a:ext cx="14156054" cy="7680960"/>
          </a:xfrm>
        </p:spPr>
        <p:txBody>
          <a:bodyPr anchor="b"/>
          <a:lstStyle>
            <a:lvl1pPr>
              <a:defRPr sz="15360"/>
            </a:lvl1pPr>
          </a:lstStyle>
          <a:p>
            <a:r>
              <a:rPr lang="en-US"/>
              <a:t>Click to edit Master title style</a:t>
            </a:r>
            <a:endParaRPr lang="en-US" dirty="0"/>
          </a:p>
        </p:txBody>
      </p:sp>
      <p:sp>
        <p:nvSpPr>
          <p:cNvPr id="3" name="Picture Placeholder 2"/>
          <p:cNvSpPr>
            <a:spLocks noGrp="1" noChangeAspect="1"/>
          </p:cNvSpPr>
          <p:nvPr>
            <p:ph type="pic" idx="1"/>
          </p:nvPr>
        </p:nvSpPr>
        <p:spPr>
          <a:xfrm>
            <a:off x="18659477" y="4739647"/>
            <a:ext cx="22219920" cy="23393400"/>
          </a:xfrm>
        </p:spPr>
        <p:txBody>
          <a:bodyPr anchor="t"/>
          <a:lstStyle>
            <a:lvl1pPr marL="0" indent="0">
              <a:buNone/>
              <a:defRPr sz="15360"/>
            </a:lvl1pPr>
            <a:lvl2pPr marL="2194560" indent="0">
              <a:buNone/>
              <a:defRPr sz="13440"/>
            </a:lvl2pPr>
            <a:lvl3pPr marL="4389120" indent="0">
              <a:buNone/>
              <a:defRPr sz="11520"/>
            </a:lvl3pPr>
            <a:lvl4pPr marL="6583680" indent="0">
              <a:buNone/>
              <a:defRPr sz="9600"/>
            </a:lvl4pPr>
            <a:lvl5pPr marL="8778240" indent="0">
              <a:buNone/>
              <a:defRPr sz="9600"/>
            </a:lvl5pPr>
            <a:lvl6pPr marL="10972800" indent="0">
              <a:buNone/>
              <a:defRPr sz="9600"/>
            </a:lvl6pPr>
            <a:lvl7pPr marL="13167360" indent="0">
              <a:buNone/>
              <a:defRPr sz="9600"/>
            </a:lvl7pPr>
            <a:lvl8pPr marL="15361920" indent="0">
              <a:buNone/>
              <a:defRPr sz="9600"/>
            </a:lvl8pPr>
            <a:lvl9pPr marL="17556480" indent="0">
              <a:buNone/>
              <a:defRPr sz="9600"/>
            </a:lvl9pPr>
          </a:lstStyle>
          <a:p>
            <a:r>
              <a:rPr lang="en-US"/>
              <a:t>Click icon to add picture</a:t>
            </a:r>
            <a:endParaRPr lang="en-US" dirty="0"/>
          </a:p>
        </p:txBody>
      </p:sp>
      <p:sp>
        <p:nvSpPr>
          <p:cNvPr id="4" name="Text Placeholder 3"/>
          <p:cNvSpPr>
            <a:spLocks noGrp="1"/>
          </p:cNvSpPr>
          <p:nvPr>
            <p:ph type="body" sz="half" idx="2"/>
          </p:nvPr>
        </p:nvSpPr>
        <p:spPr>
          <a:xfrm>
            <a:off x="3023237" y="9875520"/>
            <a:ext cx="14156054"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Edit Master text styles</a:t>
            </a:r>
          </a:p>
        </p:txBody>
      </p:sp>
      <p:sp>
        <p:nvSpPr>
          <p:cNvPr id="5" name="Date Placeholder 4"/>
          <p:cNvSpPr>
            <a:spLocks noGrp="1"/>
          </p:cNvSpPr>
          <p:nvPr>
            <p:ph type="dt" sz="half" idx="10"/>
          </p:nvPr>
        </p:nvSpPr>
        <p:spPr/>
        <p:txBody>
          <a:bodyPr/>
          <a:lstStyle/>
          <a:p>
            <a:fld id="{E025D551-8CFE-614B-AF24-6D748A3305CD}" type="datetimeFigureOut">
              <a:rPr lang="en-US" smtClean="0"/>
              <a:t>3/25/19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EF31DD8-F34B-AF4F-9085-AB98A4E9EB2D}" type="slidenum">
              <a:rPr lang="en-US" smtClean="0"/>
              <a:t>‹#›</a:t>
            </a:fld>
            <a:endParaRPr lang="en-US"/>
          </a:p>
        </p:txBody>
      </p:sp>
    </p:spTree>
    <p:extLst>
      <p:ext uri="{BB962C8B-B14F-4D97-AF65-F5344CB8AC3E}">
        <p14:creationId xmlns:p14="http://schemas.microsoft.com/office/powerpoint/2010/main" val="13898822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rgbClr val="FFFFFF"/>
            </a:gs>
            <a:gs pos="100000">
              <a:srgbClr val="D1E0E5"/>
            </a:gs>
          </a:gsLst>
          <a:lin ang="5400000" scaled="1"/>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17520" y="1752607"/>
            <a:ext cx="37856160" cy="636270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3017520" y="8763000"/>
            <a:ext cx="37856160" cy="2088642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3017520" y="30510487"/>
            <a:ext cx="9875520" cy="1752600"/>
          </a:xfrm>
          <a:prstGeom prst="rect">
            <a:avLst/>
          </a:prstGeom>
        </p:spPr>
        <p:txBody>
          <a:bodyPr vert="horz" lIns="91440" tIns="45720" rIns="91440" bIns="45720" rtlCol="0" anchor="ctr"/>
          <a:lstStyle>
            <a:lvl1pPr algn="l">
              <a:defRPr sz="5760">
                <a:solidFill>
                  <a:schemeClr val="tx1">
                    <a:tint val="75000"/>
                  </a:schemeClr>
                </a:solidFill>
              </a:defRPr>
            </a:lvl1pPr>
          </a:lstStyle>
          <a:p>
            <a:fld id="{E025D551-8CFE-614B-AF24-6D748A3305CD}" type="datetimeFigureOut">
              <a:rPr lang="en-US" smtClean="0"/>
              <a:t>3/25/19</a:t>
            </a:fld>
            <a:endParaRPr lang="en-US"/>
          </a:p>
        </p:txBody>
      </p:sp>
      <p:sp>
        <p:nvSpPr>
          <p:cNvPr id="5" name="Footer Placeholder 4"/>
          <p:cNvSpPr>
            <a:spLocks noGrp="1"/>
          </p:cNvSpPr>
          <p:nvPr>
            <p:ph type="ftr" sz="quarter" idx="3"/>
          </p:nvPr>
        </p:nvSpPr>
        <p:spPr>
          <a:xfrm>
            <a:off x="14538960" y="30510487"/>
            <a:ext cx="14813280" cy="1752600"/>
          </a:xfrm>
          <a:prstGeom prst="rect">
            <a:avLst/>
          </a:prstGeom>
        </p:spPr>
        <p:txBody>
          <a:bodyPr vert="horz" lIns="91440" tIns="45720" rIns="91440" bIns="45720" rtlCol="0" anchor="ctr"/>
          <a:lstStyle>
            <a:lvl1pPr algn="ctr">
              <a:defRPr sz="576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0998160" y="30510487"/>
            <a:ext cx="9875520" cy="1752600"/>
          </a:xfrm>
          <a:prstGeom prst="rect">
            <a:avLst/>
          </a:prstGeom>
        </p:spPr>
        <p:txBody>
          <a:bodyPr vert="horz" lIns="91440" tIns="45720" rIns="91440" bIns="45720" rtlCol="0" anchor="ctr"/>
          <a:lstStyle>
            <a:lvl1pPr algn="r">
              <a:defRPr sz="5760">
                <a:solidFill>
                  <a:schemeClr val="tx1">
                    <a:tint val="75000"/>
                  </a:schemeClr>
                </a:solidFill>
              </a:defRPr>
            </a:lvl1pPr>
          </a:lstStyle>
          <a:p>
            <a:fld id="{0EF31DD8-F34B-AF4F-9085-AB98A4E9EB2D}" type="slidenum">
              <a:rPr lang="en-US" smtClean="0"/>
              <a:t>‹#›</a:t>
            </a:fld>
            <a:endParaRPr lang="en-US"/>
          </a:p>
        </p:txBody>
      </p:sp>
    </p:spTree>
    <p:extLst>
      <p:ext uri="{BB962C8B-B14F-4D97-AF65-F5344CB8AC3E}">
        <p14:creationId xmlns:p14="http://schemas.microsoft.com/office/powerpoint/2010/main" val="48558743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4389120" rtl="0" eaLnBrk="1" latinLnBrk="0" hangingPunct="1">
        <a:lnSpc>
          <a:spcPct val="90000"/>
        </a:lnSpc>
        <a:spcBef>
          <a:spcPct val="0"/>
        </a:spcBef>
        <a:buNone/>
        <a:defRPr sz="21120" kern="1200">
          <a:solidFill>
            <a:schemeClr val="tx1"/>
          </a:solidFill>
          <a:latin typeface="+mj-lt"/>
          <a:ea typeface="+mj-ea"/>
          <a:cs typeface="+mj-cs"/>
        </a:defRPr>
      </a:lvl1pPr>
    </p:titleStyle>
    <p:bodyStyle>
      <a:lvl1pPr marL="1097280" indent="-1097280" algn="l" defTabSz="4389120" rtl="0" eaLnBrk="1" latinLnBrk="0" hangingPunct="1">
        <a:lnSpc>
          <a:spcPct val="90000"/>
        </a:lnSpc>
        <a:spcBef>
          <a:spcPts val="4800"/>
        </a:spcBef>
        <a:buFont typeface="Arial" panose="020B0604020202020204" pitchFamily="34" charset="0"/>
        <a:buChar char="•"/>
        <a:defRPr sz="13440" kern="1200">
          <a:solidFill>
            <a:schemeClr val="tx1"/>
          </a:solidFill>
          <a:latin typeface="+mn-lt"/>
          <a:ea typeface="+mn-ea"/>
          <a:cs typeface="+mn-cs"/>
        </a:defRPr>
      </a:lvl1pPr>
      <a:lvl2pPr marL="3291840" indent="-1097280" algn="l" defTabSz="4389120" rtl="0" eaLnBrk="1" latinLnBrk="0" hangingPunct="1">
        <a:lnSpc>
          <a:spcPct val="90000"/>
        </a:lnSpc>
        <a:spcBef>
          <a:spcPts val="2400"/>
        </a:spcBef>
        <a:buFont typeface="Arial" panose="020B0604020202020204" pitchFamily="34" charset="0"/>
        <a:buChar char="•"/>
        <a:defRPr sz="11520" kern="1200">
          <a:solidFill>
            <a:schemeClr val="tx1"/>
          </a:solidFill>
          <a:latin typeface="+mn-lt"/>
          <a:ea typeface="+mn-ea"/>
          <a:cs typeface="+mn-cs"/>
        </a:defRPr>
      </a:lvl2pPr>
      <a:lvl3pPr marL="5486400" indent="-1097280" algn="l" defTabSz="4389120" rtl="0" eaLnBrk="1" latinLnBrk="0" hangingPunct="1">
        <a:lnSpc>
          <a:spcPct val="90000"/>
        </a:lnSpc>
        <a:spcBef>
          <a:spcPts val="2400"/>
        </a:spcBef>
        <a:buFont typeface="Arial" panose="020B0604020202020204" pitchFamily="34" charset="0"/>
        <a:buChar char="•"/>
        <a:defRPr sz="9600" kern="1200">
          <a:solidFill>
            <a:schemeClr val="tx1"/>
          </a:solidFill>
          <a:latin typeface="+mn-lt"/>
          <a:ea typeface="+mn-ea"/>
          <a:cs typeface="+mn-cs"/>
        </a:defRPr>
      </a:lvl3pPr>
      <a:lvl4pPr marL="76809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4pPr>
      <a:lvl5pPr marL="987552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p:bodyStyle>
    <p:otherStyle>
      <a:defPPr>
        <a:defRPr lang="en-US"/>
      </a:defPPr>
      <a:lvl1pPr marL="0" algn="l" defTabSz="4389120" rtl="0" eaLnBrk="1" latinLnBrk="0" hangingPunct="1">
        <a:defRPr sz="8640" kern="1200">
          <a:solidFill>
            <a:schemeClr val="tx1"/>
          </a:solidFill>
          <a:latin typeface="+mn-lt"/>
          <a:ea typeface="+mn-ea"/>
          <a:cs typeface="+mn-cs"/>
        </a:defRPr>
      </a:lvl1pPr>
      <a:lvl2pPr marL="2194560" algn="l" defTabSz="4389120" rtl="0" eaLnBrk="1" latinLnBrk="0" hangingPunct="1">
        <a:defRPr sz="8640" kern="1200">
          <a:solidFill>
            <a:schemeClr val="tx1"/>
          </a:solidFill>
          <a:latin typeface="+mn-lt"/>
          <a:ea typeface="+mn-ea"/>
          <a:cs typeface="+mn-cs"/>
        </a:defRPr>
      </a:lvl2pPr>
      <a:lvl3pPr marL="4389120" algn="l" defTabSz="4389120" rtl="0" eaLnBrk="1" latinLnBrk="0" hangingPunct="1">
        <a:defRPr sz="8640" kern="1200">
          <a:solidFill>
            <a:schemeClr val="tx1"/>
          </a:solidFill>
          <a:latin typeface="+mn-lt"/>
          <a:ea typeface="+mn-ea"/>
          <a:cs typeface="+mn-cs"/>
        </a:defRPr>
      </a:lvl3pPr>
      <a:lvl4pPr marL="6583680" algn="l" defTabSz="4389120" rtl="0" eaLnBrk="1" latinLnBrk="0" hangingPunct="1">
        <a:defRPr sz="8640" kern="1200">
          <a:solidFill>
            <a:schemeClr val="tx1"/>
          </a:solidFill>
          <a:latin typeface="+mn-lt"/>
          <a:ea typeface="+mn-ea"/>
          <a:cs typeface="+mn-cs"/>
        </a:defRPr>
      </a:lvl4pPr>
      <a:lvl5pPr marL="8778240" algn="l" defTabSz="4389120" rtl="0" eaLnBrk="1" latinLnBrk="0" hangingPunct="1">
        <a:defRPr sz="8640" kern="1200">
          <a:solidFill>
            <a:schemeClr val="tx1"/>
          </a:solidFill>
          <a:latin typeface="+mn-lt"/>
          <a:ea typeface="+mn-ea"/>
          <a:cs typeface="+mn-cs"/>
        </a:defRPr>
      </a:lvl5pPr>
      <a:lvl6pPr marL="10972800" algn="l" defTabSz="4389120" rtl="0" eaLnBrk="1" latinLnBrk="0" hangingPunct="1">
        <a:defRPr sz="8640" kern="1200">
          <a:solidFill>
            <a:schemeClr val="tx1"/>
          </a:solidFill>
          <a:latin typeface="+mn-lt"/>
          <a:ea typeface="+mn-ea"/>
          <a:cs typeface="+mn-cs"/>
        </a:defRPr>
      </a:lvl6pPr>
      <a:lvl7pPr marL="13167360" algn="l" defTabSz="4389120" rtl="0" eaLnBrk="1" latinLnBrk="0" hangingPunct="1">
        <a:defRPr sz="8640" kern="1200">
          <a:solidFill>
            <a:schemeClr val="tx1"/>
          </a:solidFill>
          <a:latin typeface="+mn-lt"/>
          <a:ea typeface="+mn-ea"/>
          <a:cs typeface="+mn-cs"/>
        </a:defRPr>
      </a:lvl7pPr>
      <a:lvl8pPr marL="15361920" algn="l" defTabSz="4389120" rtl="0" eaLnBrk="1" latinLnBrk="0" hangingPunct="1">
        <a:defRPr sz="8640" kern="1200">
          <a:solidFill>
            <a:schemeClr val="tx1"/>
          </a:solidFill>
          <a:latin typeface="+mn-lt"/>
          <a:ea typeface="+mn-ea"/>
          <a:cs typeface="+mn-cs"/>
        </a:defRPr>
      </a:lvl8pPr>
      <a:lvl9pPr marL="17556480" algn="l" defTabSz="4389120" rtl="0" eaLnBrk="1" latinLnBrk="0" hangingPunct="1">
        <a:defRPr sz="864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tiff"/><Relationship Id="rId13" Type="http://schemas.openxmlformats.org/officeDocument/2006/relationships/image" Target="../media/image8.tiff"/><Relationship Id="rId18" Type="http://schemas.openxmlformats.org/officeDocument/2006/relationships/image" Target="../media/image13.tiff"/><Relationship Id="rId3" Type="http://schemas.openxmlformats.org/officeDocument/2006/relationships/image" Target="../media/image1.png"/><Relationship Id="rId21" Type="http://schemas.openxmlformats.org/officeDocument/2006/relationships/image" Target="../media/image16.png"/><Relationship Id="rId7" Type="http://schemas.openxmlformats.org/officeDocument/2006/relationships/image" Target="../media/image3.png"/><Relationship Id="rId12" Type="http://schemas.openxmlformats.org/officeDocument/2006/relationships/image" Target="../media/image7.tiff"/><Relationship Id="rId17" Type="http://schemas.openxmlformats.org/officeDocument/2006/relationships/image" Target="../media/image12.tiff"/><Relationship Id="rId2" Type="http://schemas.openxmlformats.org/officeDocument/2006/relationships/notesSlide" Target="../notesSlides/notesSlide1.xml"/><Relationship Id="rId16" Type="http://schemas.openxmlformats.org/officeDocument/2006/relationships/image" Target="../media/image11.tiff"/><Relationship Id="rId20" Type="http://schemas.openxmlformats.org/officeDocument/2006/relationships/image" Target="../media/image15.jpg"/><Relationship Id="rId1" Type="http://schemas.openxmlformats.org/officeDocument/2006/relationships/slideLayout" Target="../slideLayouts/slideLayout1.xml"/><Relationship Id="rId6" Type="http://schemas.microsoft.com/office/2007/relationships/hdphoto" Target="../media/hdphoto2.wdp"/><Relationship Id="rId11" Type="http://schemas.openxmlformats.org/officeDocument/2006/relationships/image" Target="../media/image6.emf"/><Relationship Id="rId5" Type="http://schemas.openxmlformats.org/officeDocument/2006/relationships/image" Target="../media/image2.png"/><Relationship Id="rId15" Type="http://schemas.openxmlformats.org/officeDocument/2006/relationships/image" Target="../media/image10.tiff"/><Relationship Id="rId10" Type="http://schemas.openxmlformats.org/officeDocument/2006/relationships/image" Target="../media/image5.emf"/><Relationship Id="rId19" Type="http://schemas.openxmlformats.org/officeDocument/2006/relationships/image" Target="../media/image14.tiff"/><Relationship Id="rId4" Type="http://schemas.microsoft.com/office/2007/relationships/hdphoto" Target="../media/hdphoto1.wdp"/><Relationship Id="rId9" Type="http://schemas.openxmlformats.org/officeDocument/2006/relationships/image" Target="../media/image5.png"/><Relationship Id="rId14" Type="http://schemas.openxmlformats.org/officeDocument/2006/relationships/image" Target="../media/image9.tiff"/></Relationships>
</file>

<file path=ppt/slides/_rels/slide2.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60.png"/><Relationship Id="rId1" Type="http://schemas.openxmlformats.org/officeDocument/2006/relationships/slideLayout" Target="../slideLayouts/slideLayout2.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rgbClr val="FFFFFF"/>
            </a:gs>
            <a:gs pos="100000">
              <a:srgbClr val="D1E0E5"/>
            </a:gs>
          </a:gsLst>
          <a:lin ang="5400000" scaled="1"/>
        </a:gradFill>
        <a:effectLst/>
      </p:bgPr>
    </p:bg>
    <p:spTree>
      <p:nvGrpSpPr>
        <p:cNvPr id="1" name=""/>
        <p:cNvGrpSpPr/>
        <p:nvPr/>
      </p:nvGrpSpPr>
      <p:grpSpPr>
        <a:xfrm>
          <a:off x="0" y="0"/>
          <a:ext cx="0" cy="0"/>
          <a:chOff x="0" y="0"/>
          <a:chExt cx="0" cy="0"/>
        </a:xfrm>
      </p:grpSpPr>
      <p:sp>
        <p:nvSpPr>
          <p:cNvPr id="67" name="Rectangle 5">
            <a:extLst>
              <a:ext uri="{FF2B5EF4-FFF2-40B4-BE49-F238E27FC236}">
                <a16:creationId xmlns:a16="http://schemas.microsoft.com/office/drawing/2014/main" id="{CE057AB4-B622-8241-A820-15E3201E2509}"/>
              </a:ext>
            </a:extLst>
          </p:cNvPr>
          <p:cNvSpPr>
            <a:spLocks noChangeArrowheads="1"/>
          </p:cNvSpPr>
          <p:nvPr/>
        </p:nvSpPr>
        <p:spPr bwMode="auto">
          <a:xfrm>
            <a:off x="33487347" y="26618817"/>
            <a:ext cx="9692640" cy="4242696"/>
          </a:xfrm>
          <a:prstGeom prst="roundRect">
            <a:avLst>
              <a:gd name="adj" fmla="val 0"/>
            </a:avLst>
          </a:prstGeom>
          <a:solidFill>
            <a:srgbClr val="B4D3E2"/>
          </a:solidFill>
          <a:ln>
            <a:solidFill>
              <a:srgbClr val="B4D3E2"/>
            </a:solidFill>
          </a:ln>
          <a:effectLst/>
        </p:spPr>
        <p:txBody>
          <a:bodyPr wrap="none" lIns="274320" tIns="68580" rIns="274320" bIns="68580" anchor="ctr"/>
          <a:lstStyle>
            <a:defPPr>
              <a:defRPr kern="1200" smtId="4294967295"/>
            </a:defPPr>
          </a:lstStyle>
          <a:p>
            <a:pPr defTabSz="4703763"/>
            <a:endParaRPr lang="en-US" sz="3600">
              <a:noFill/>
              <a:latin typeface="Amaranth" panose="02000503050000020004" pitchFamily="2" charset="0"/>
            </a:endParaRPr>
          </a:p>
        </p:txBody>
      </p:sp>
      <p:sp>
        <p:nvSpPr>
          <p:cNvPr id="32" name="Rectangle 27"/>
          <p:cNvSpPr>
            <a:spLocks noChangeArrowheads="1"/>
          </p:cNvSpPr>
          <p:nvPr/>
        </p:nvSpPr>
        <p:spPr bwMode="auto">
          <a:xfrm>
            <a:off x="-72476" y="-43543"/>
            <a:ext cx="44036153" cy="4880451"/>
          </a:xfrm>
          <a:prstGeom prst="rect">
            <a:avLst/>
          </a:prstGeom>
          <a:gradFill>
            <a:gsLst>
              <a:gs pos="5000">
                <a:srgbClr val="235078"/>
              </a:gs>
              <a:gs pos="100000">
                <a:srgbClr val="1482A5"/>
              </a:gs>
            </a:gsLst>
            <a:lin ang="0" scaled="1"/>
          </a:gradFill>
          <a:ln>
            <a:noFill/>
          </a:ln>
        </p:spPr>
        <p:txBody>
          <a:bodyPr wrap="none" anchor="ctr"/>
          <a:lstStyle>
            <a:defPPr>
              <a:defRPr kern="1200" smtId="4294967295"/>
            </a:defPPr>
          </a:lstStyle>
          <a:p>
            <a:pPr algn="ctr"/>
            <a:endParaRPr lang="en-US" dirty="0"/>
          </a:p>
        </p:txBody>
      </p:sp>
      <p:sp>
        <p:nvSpPr>
          <p:cNvPr id="33" name="Rectangle 29"/>
          <p:cNvSpPr>
            <a:spLocks noChangeArrowheads="1"/>
          </p:cNvSpPr>
          <p:nvPr/>
        </p:nvSpPr>
        <p:spPr bwMode="auto">
          <a:xfrm>
            <a:off x="-72476" y="31564820"/>
            <a:ext cx="44036153" cy="1497906"/>
          </a:xfrm>
          <a:prstGeom prst="rect">
            <a:avLst/>
          </a:prstGeom>
          <a:gradFill>
            <a:gsLst>
              <a:gs pos="5000">
                <a:srgbClr val="235078"/>
              </a:gs>
              <a:gs pos="100000">
                <a:srgbClr val="1482A5"/>
              </a:gs>
            </a:gsLst>
            <a:lin ang="0" scaled="1"/>
          </a:gradFill>
          <a:ln>
            <a:noFill/>
          </a:ln>
        </p:spPr>
        <p:txBody>
          <a:bodyPr lIns="137160" tIns="68580" rIns="137160" bIns="68580" anchor="ctr"/>
          <a:lstStyle>
            <a:defPPr>
              <a:defRPr kern="1200" smtId="4294967295"/>
            </a:defPPr>
          </a:lstStyle>
          <a:p>
            <a:pPr defTabSz="4703763"/>
            <a:endParaRPr lang="en-US">
              <a:solidFill>
                <a:schemeClr val="bg1"/>
              </a:solidFill>
              <a:sym typeface="Symbol" pitchFamily="18" charset="2"/>
            </a:endParaRPr>
          </a:p>
        </p:txBody>
      </p:sp>
      <p:sp>
        <p:nvSpPr>
          <p:cNvPr id="31" name="Title 11">
            <a:extLst>
              <a:ext uri="{FF2B5EF4-FFF2-40B4-BE49-F238E27FC236}">
                <a16:creationId xmlns:a16="http://schemas.microsoft.com/office/drawing/2014/main" id="{A3F6428D-1FA6-42BA-BAEA-3577E1620F6B}"/>
              </a:ext>
            </a:extLst>
          </p:cNvPr>
          <p:cNvSpPr txBox="1"/>
          <p:nvPr/>
        </p:nvSpPr>
        <p:spPr>
          <a:xfrm>
            <a:off x="1371600" y="792385"/>
            <a:ext cx="41148000" cy="2746935"/>
          </a:xfrm>
          <a:prstGeom prst="rect">
            <a:avLst/>
          </a:prstGeom>
        </p:spPr>
        <p:txBody>
          <a:bodyPr lIns="128016" tIns="64008" rIns="128016" bIns="64008"/>
          <a:lstStyle>
            <a:defPPr>
              <a:defRPr kern="1200" smtId="4294967295"/>
            </a:defPPr>
            <a:lvl1pPr algn="ctr" defTabSz="4389028" rtl="0" eaLnBrk="1" latinLnBrk="0" hangingPunct="1">
              <a:spcBef>
                <a:spcPct val="0"/>
              </a:spcBef>
              <a:buNone/>
              <a:defRPr sz="13400" kern="1200">
                <a:solidFill>
                  <a:schemeClr val="tx1"/>
                </a:solidFill>
                <a:latin typeface="+mj-lt"/>
                <a:ea typeface="+mj-ea"/>
                <a:cs typeface="+mj-cs"/>
              </a:defRPr>
            </a:lvl1pPr>
          </a:lstStyle>
          <a:p>
            <a:r>
              <a:rPr lang="en-US" sz="8500" dirty="0">
                <a:solidFill>
                  <a:schemeClr val="bg1"/>
                </a:solidFill>
                <a:latin typeface="Amaranth" panose="02000503050000020004" pitchFamily="2" charset="0"/>
              </a:rPr>
              <a:t>Togo, Africa: On track for over 3 °C of warming by 2100</a:t>
            </a:r>
          </a:p>
        </p:txBody>
      </p:sp>
      <p:sp>
        <p:nvSpPr>
          <p:cNvPr id="35" name="Text Placeholder 16">
            <a:extLst>
              <a:ext uri="{FF2B5EF4-FFF2-40B4-BE49-F238E27FC236}">
                <a16:creationId xmlns:a16="http://schemas.microsoft.com/office/drawing/2014/main" id="{30C08963-BE29-4B96-B122-F15F02A3F7E3}"/>
              </a:ext>
            </a:extLst>
          </p:cNvPr>
          <p:cNvSpPr txBox="1"/>
          <p:nvPr/>
        </p:nvSpPr>
        <p:spPr>
          <a:xfrm>
            <a:off x="1371600" y="2324822"/>
            <a:ext cx="41148000" cy="2025170"/>
          </a:xfrm>
          <a:prstGeom prst="rect">
            <a:avLst/>
          </a:prstGeom>
        </p:spPr>
        <p:txBody>
          <a:bodyPr lIns="128016" tIns="64008" rIns="128016" bIns="64008">
            <a:spAutoFit/>
          </a:bodyPr>
          <a:lstStyle>
            <a:defPPr>
              <a:defRPr kern="1200" smtId="4294967295"/>
            </a:defPPr>
            <a:lvl1pPr marL="0" indent="0" algn="l" defTabSz="4389028" rtl="0" eaLnBrk="1" latinLnBrk="0" hangingPunct="1">
              <a:spcBef>
                <a:spcPct val="20000"/>
              </a:spcBef>
              <a:buFont typeface="Arial" pitchFamily="34" charset="0"/>
              <a:buNone/>
              <a:defRPr sz="13400" kern="1200" baseline="0">
                <a:solidFill>
                  <a:schemeClr val="tx1"/>
                </a:solidFill>
                <a:latin typeface="+mn-lt"/>
                <a:ea typeface="+mn-ea"/>
                <a:cs typeface="+mn-cs"/>
              </a:defRPr>
            </a:lvl1pPr>
            <a:lvl2pPr marL="3566086" indent="-1371572" algn="l" defTabSz="4389028" rtl="0" eaLnBrk="1" latinLnBrk="0" hangingPunct="1">
              <a:spcBef>
                <a:spcPct val="20000"/>
              </a:spcBef>
              <a:buFont typeface="Arial" pitchFamily="34" charset="0"/>
              <a:buChar char="–"/>
              <a:defRPr sz="13400" kern="1200">
                <a:solidFill>
                  <a:schemeClr val="tx1"/>
                </a:solidFill>
                <a:latin typeface="+mn-lt"/>
                <a:ea typeface="+mn-ea"/>
                <a:cs typeface="+mn-cs"/>
              </a:defRPr>
            </a:lvl2pPr>
            <a:lvl3pPr marL="5486286" indent="-1097257" algn="l" defTabSz="4389028" rtl="0" eaLnBrk="1" latinLnBrk="0" hangingPunct="1">
              <a:spcBef>
                <a:spcPct val="20000"/>
              </a:spcBef>
              <a:buFont typeface="Arial" pitchFamily="34" charset="0"/>
              <a:buChar char="•"/>
              <a:defRPr sz="11500" kern="1200">
                <a:solidFill>
                  <a:schemeClr val="tx1"/>
                </a:solidFill>
                <a:latin typeface="+mn-lt"/>
                <a:ea typeface="+mn-ea"/>
                <a:cs typeface="+mn-cs"/>
              </a:defRPr>
            </a:lvl3pPr>
            <a:lvl4pPr marL="7680800" indent="-1097257" algn="l" defTabSz="4389028" rtl="0" eaLnBrk="1" latinLnBrk="0" hangingPunct="1">
              <a:spcBef>
                <a:spcPct val="20000"/>
              </a:spcBef>
              <a:buFont typeface="Arial" pitchFamily="34" charset="0"/>
              <a:buChar char="–"/>
              <a:defRPr sz="9700" kern="1200">
                <a:solidFill>
                  <a:schemeClr val="tx1"/>
                </a:solidFill>
                <a:latin typeface="+mn-lt"/>
                <a:ea typeface="+mn-ea"/>
                <a:cs typeface="+mn-cs"/>
              </a:defRPr>
            </a:lvl4pPr>
            <a:lvl5pPr marL="9875314" indent="-1097257" algn="l" defTabSz="4389028" rtl="0" eaLnBrk="1" latinLnBrk="0" hangingPunct="1">
              <a:spcBef>
                <a:spcPct val="20000"/>
              </a:spcBef>
              <a:buFont typeface="Arial" pitchFamily="34" charset="0"/>
              <a:buChar char="»"/>
              <a:defRPr sz="9700" kern="1200">
                <a:solidFill>
                  <a:schemeClr val="tx1"/>
                </a:solidFill>
                <a:latin typeface="+mn-lt"/>
                <a:ea typeface="+mn-ea"/>
                <a:cs typeface="+mn-cs"/>
              </a:defRPr>
            </a:lvl5pPr>
            <a:lvl6pPr marL="12069828" indent="-1097257" algn="l" defTabSz="4389028" rtl="0" eaLnBrk="1" latinLnBrk="0" hangingPunct="1">
              <a:spcBef>
                <a:spcPct val="20000"/>
              </a:spcBef>
              <a:buFont typeface="Arial" pitchFamily="34" charset="0"/>
              <a:buChar char="•"/>
              <a:defRPr sz="9700" kern="1200">
                <a:solidFill>
                  <a:schemeClr val="tx1"/>
                </a:solidFill>
                <a:latin typeface="+mn-lt"/>
                <a:ea typeface="+mn-ea"/>
                <a:cs typeface="+mn-cs"/>
              </a:defRPr>
            </a:lvl6pPr>
            <a:lvl7pPr marL="14264342" indent="-1097257" algn="l" defTabSz="4389028" rtl="0" eaLnBrk="1" latinLnBrk="0" hangingPunct="1">
              <a:spcBef>
                <a:spcPct val="20000"/>
              </a:spcBef>
              <a:buFont typeface="Arial" pitchFamily="34" charset="0"/>
              <a:buChar char="•"/>
              <a:defRPr sz="9700" kern="1200">
                <a:solidFill>
                  <a:schemeClr val="tx1"/>
                </a:solidFill>
                <a:latin typeface="+mn-lt"/>
                <a:ea typeface="+mn-ea"/>
                <a:cs typeface="+mn-cs"/>
              </a:defRPr>
            </a:lvl7pPr>
            <a:lvl8pPr marL="16458857" indent="-1097257" algn="l" defTabSz="4389028" rtl="0" eaLnBrk="1" latinLnBrk="0" hangingPunct="1">
              <a:spcBef>
                <a:spcPct val="20000"/>
              </a:spcBef>
              <a:buFont typeface="Arial" pitchFamily="34" charset="0"/>
              <a:buChar char="•"/>
              <a:defRPr sz="9700" kern="1200">
                <a:solidFill>
                  <a:schemeClr val="tx1"/>
                </a:solidFill>
                <a:latin typeface="+mn-lt"/>
                <a:ea typeface="+mn-ea"/>
                <a:cs typeface="+mn-cs"/>
              </a:defRPr>
            </a:lvl8pPr>
            <a:lvl9pPr marL="18653371" indent="-1097257" algn="l" defTabSz="4389028" rtl="0" eaLnBrk="1" latinLnBrk="0" hangingPunct="1">
              <a:spcBef>
                <a:spcPct val="20000"/>
              </a:spcBef>
              <a:buFont typeface="Arial" pitchFamily="34" charset="0"/>
              <a:buChar char="•"/>
              <a:defRPr sz="9700" kern="1200">
                <a:solidFill>
                  <a:schemeClr val="tx1"/>
                </a:solidFill>
                <a:latin typeface="+mn-lt"/>
                <a:ea typeface="+mn-ea"/>
                <a:cs typeface="+mn-cs"/>
              </a:defRPr>
            </a:lvl9pPr>
          </a:lstStyle>
          <a:p>
            <a:pPr algn="ctr"/>
            <a:r>
              <a:rPr lang="en-US" sz="5600" dirty="0">
                <a:solidFill>
                  <a:schemeClr val="bg1"/>
                </a:solidFill>
                <a:latin typeface="Titillium Web" panose="00000500000000000000" pitchFamily="2" charset="0"/>
              </a:rPr>
              <a:t>Jacob Englert, Dr. Andrew Long</a:t>
            </a:r>
          </a:p>
          <a:p>
            <a:pPr algn="ctr"/>
            <a:r>
              <a:rPr lang="en-US" sz="5600" dirty="0">
                <a:solidFill>
                  <a:schemeClr val="bg1"/>
                </a:solidFill>
                <a:latin typeface="Titillium Web" panose="00000500000000000000" pitchFamily="2" charset="0"/>
              </a:rPr>
              <a:t>Northern Kentucky University Department of Mathematics and Statistics</a:t>
            </a:r>
          </a:p>
        </p:txBody>
      </p:sp>
      <p:grpSp>
        <p:nvGrpSpPr>
          <p:cNvPr id="12" name="Group 11">
            <a:extLst>
              <a:ext uri="{FF2B5EF4-FFF2-40B4-BE49-F238E27FC236}">
                <a16:creationId xmlns:a16="http://schemas.microsoft.com/office/drawing/2014/main" id="{D1AF9D6E-767E-9C4B-A07A-C5E826572C1E}"/>
              </a:ext>
            </a:extLst>
          </p:cNvPr>
          <p:cNvGrpSpPr/>
          <p:nvPr/>
        </p:nvGrpSpPr>
        <p:grpSpPr>
          <a:xfrm>
            <a:off x="11430000" y="15648766"/>
            <a:ext cx="21031200" cy="15207629"/>
            <a:chOff x="11521437" y="12829366"/>
            <a:chExt cx="20848324" cy="15207629"/>
          </a:xfrm>
        </p:grpSpPr>
        <p:sp>
          <p:nvSpPr>
            <p:cNvPr id="38" name="Rectangle 5">
              <a:extLst>
                <a:ext uri="{FF2B5EF4-FFF2-40B4-BE49-F238E27FC236}">
                  <a16:creationId xmlns:a16="http://schemas.microsoft.com/office/drawing/2014/main" id="{991B9DF0-7DD4-4C17-94B6-6C493D1C390D}"/>
                </a:ext>
              </a:extLst>
            </p:cNvPr>
            <p:cNvSpPr>
              <a:spLocks noChangeArrowheads="1"/>
            </p:cNvSpPr>
            <p:nvPr/>
          </p:nvSpPr>
          <p:spPr bwMode="auto">
            <a:xfrm>
              <a:off x="11521437" y="12829366"/>
              <a:ext cx="20848324" cy="822960"/>
            </a:xfrm>
            <a:prstGeom prst="rect">
              <a:avLst/>
            </a:prstGeom>
            <a:solidFill>
              <a:srgbClr val="1482A5"/>
            </a:solidFill>
            <a:ln>
              <a:solidFill>
                <a:srgbClr val="1482A5"/>
              </a:solid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74320" tIns="68580" rIns="274320" bIns="68580" anchor="ctr"/>
            <a:lstStyle>
              <a:defPPr>
                <a:defRPr kern="1200" smtId="4294967295"/>
              </a:defPPr>
            </a:lstStyle>
            <a:p>
              <a:pPr algn="ctr" defTabSz="4703763"/>
              <a:r>
                <a:rPr lang="en-US" sz="3600">
                  <a:solidFill>
                    <a:schemeClr val="bg1"/>
                  </a:solidFill>
                  <a:latin typeface="Amaranth" panose="02000503050000020004" pitchFamily="2" charset="0"/>
                </a:rPr>
                <a:t>Results</a:t>
              </a:r>
            </a:p>
          </p:txBody>
        </p:sp>
        <p:sp>
          <p:nvSpPr>
            <p:cNvPr id="39" name="Text Box 6">
              <a:extLst>
                <a:ext uri="{FF2B5EF4-FFF2-40B4-BE49-F238E27FC236}">
                  <a16:creationId xmlns:a16="http://schemas.microsoft.com/office/drawing/2014/main" id="{62D65E41-7BC1-4B4D-9C1B-6ED3152D12D0}"/>
                </a:ext>
              </a:extLst>
            </p:cNvPr>
            <p:cNvSpPr txBox="1">
              <a:spLocks noChangeArrowheads="1"/>
            </p:cNvSpPr>
            <p:nvPr/>
          </p:nvSpPr>
          <p:spPr bwMode="auto">
            <a:xfrm>
              <a:off x="11521439" y="13617663"/>
              <a:ext cx="20848321" cy="14419332"/>
            </a:xfrm>
            <a:prstGeom prst="rect">
              <a:avLst/>
            </a:prstGeom>
            <a:noFill/>
            <a:ln w="9525">
              <a:solidFill>
                <a:srgbClr val="1482A5"/>
              </a:solidFill>
              <a:miter lim="800000"/>
              <a:headEnd/>
              <a:tailEnd/>
            </a:ln>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37160" tIns="68580" rIns="137160" bIns="68580">
              <a:spAutoFit/>
            </a:bodyPr>
            <a:lstStyle>
              <a:defPPr>
                <a:defRPr kern="1200" smtId="4294967295"/>
              </a:defPPr>
              <a:lvl1pPr defTabSz="4703763" eaLnBrk="0" hangingPunct="0">
                <a:defRPr sz="9300">
                  <a:solidFill>
                    <a:schemeClr val="tx1"/>
                  </a:solidFill>
                  <a:latin typeface="Arial"/>
                </a:defRPr>
              </a:lvl1pPr>
              <a:lvl2pPr marL="742950" indent="-285750" defTabSz="4703763" eaLnBrk="0" hangingPunct="0">
                <a:defRPr sz="9300">
                  <a:solidFill>
                    <a:schemeClr val="tx1"/>
                  </a:solidFill>
                  <a:latin typeface="Arial"/>
                </a:defRPr>
              </a:lvl2pPr>
              <a:lvl3pPr marL="1143000" indent="-228600" defTabSz="4703763" eaLnBrk="0" hangingPunct="0">
                <a:defRPr sz="9300">
                  <a:solidFill>
                    <a:schemeClr val="tx1"/>
                  </a:solidFill>
                  <a:latin typeface="Arial"/>
                </a:defRPr>
              </a:lvl3pPr>
              <a:lvl4pPr marL="1600200" indent="-228600" defTabSz="4703763" eaLnBrk="0" hangingPunct="0">
                <a:defRPr sz="9300">
                  <a:solidFill>
                    <a:schemeClr val="tx1"/>
                  </a:solidFill>
                  <a:latin typeface="Arial"/>
                </a:defRPr>
              </a:lvl4pPr>
              <a:lvl5pPr marL="2057400" indent="-228600" defTabSz="4703763" eaLnBrk="0" hangingPunct="0">
                <a:defRPr sz="9300">
                  <a:solidFill>
                    <a:schemeClr val="tx1"/>
                  </a:solidFill>
                  <a:latin typeface="Arial"/>
                </a:defRPr>
              </a:lvl5pPr>
              <a:lvl6pPr marL="2514600" indent="-228600" defTabSz="4703763" eaLnBrk="0" fontAlgn="base" hangingPunct="0">
                <a:spcBef>
                  <a:spcPct val="0"/>
                </a:spcBef>
                <a:spcAft>
                  <a:spcPct val="0"/>
                </a:spcAft>
                <a:defRPr sz="9300">
                  <a:solidFill>
                    <a:schemeClr val="tx1"/>
                  </a:solidFill>
                  <a:latin typeface="Arial"/>
                </a:defRPr>
              </a:lvl6pPr>
              <a:lvl7pPr marL="2971800" indent="-228600" defTabSz="4703763" eaLnBrk="0" fontAlgn="base" hangingPunct="0">
                <a:spcBef>
                  <a:spcPct val="0"/>
                </a:spcBef>
                <a:spcAft>
                  <a:spcPct val="0"/>
                </a:spcAft>
                <a:defRPr sz="9300">
                  <a:solidFill>
                    <a:schemeClr val="tx1"/>
                  </a:solidFill>
                  <a:latin typeface="Arial"/>
                </a:defRPr>
              </a:lvl7pPr>
              <a:lvl8pPr marL="3429000" indent="-228600" defTabSz="4703763" eaLnBrk="0" fontAlgn="base" hangingPunct="0">
                <a:spcBef>
                  <a:spcPct val="0"/>
                </a:spcBef>
                <a:spcAft>
                  <a:spcPct val="0"/>
                </a:spcAft>
                <a:defRPr sz="9300">
                  <a:solidFill>
                    <a:schemeClr val="tx1"/>
                  </a:solidFill>
                  <a:latin typeface="Arial"/>
                </a:defRPr>
              </a:lvl8pPr>
              <a:lvl9pPr marL="3886200" indent="-228600" defTabSz="4703763" eaLnBrk="0" fontAlgn="base" hangingPunct="0">
                <a:spcBef>
                  <a:spcPct val="0"/>
                </a:spcBef>
                <a:spcAft>
                  <a:spcPct val="0"/>
                </a:spcAft>
                <a:defRPr sz="9300">
                  <a:solidFill>
                    <a:schemeClr val="tx1"/>
                  </a:solidFill>
                  <a:latin typeface="Arial"/>
                </a:defRPr>
              </a:lvl9pPr>
            </a:lstStyle>
            <a:p>
              <a:endParaRPr lang="en-US" sz="800" dirty="0">
                <a:latin typeface="Titillium Web" panose="00000500000000000000" pitchFamily="2" charset="0"/>
                <a:ea typeface="Open Sans" panose="020B0606030504020204" pitchFamily="34" charset="0"/>
                <a:cs typeface="Open Sans" panose="020B0606030504020204" pitchFamily="34" charset="0"/>
              </a:endParaRPr>
            </a:p>
            <a:p>
              <a:r>
                <a:rPr lang="en-US" sz="3200" dirty="0">
                  <a:latin typeface="Titillium Web" panose="00000500000000000000" pitchFamily="2" charset="0"/>
                  <a:ea typeface="Open Sans" panose="020B0606030504020204" pitchFamily="34" charset="0"/>
                  <a:cs typeface="Open Sans" panose="020B0606030504020204" pitchFamily="34" charset="0"/>
                </a:rPr>
                <a:t>Case Study: Sokodé</a:t>
              </a:r>
            </a:p>
            <a:p>
              <a:endParaRPr lang="en-US" sz="3200" dirty="0">
                <a:latin typeface="Titillium Web" panose="00000500000000000000" pitchFamily="2" charset="0"/>
                <a:ea typeface="Open Sans" panose="020B0606030504020204" pitchFamily="34" charset="0"/>
                <a:cs typeface="Open Sans" panose="020B0606030504020204" pitchFamily="34" charset="0"/>
              </a:endParaRPr>
            </a:p>
            <a:p>
              <a:pPr marL="971550" lvl="1" indent="-514350">
                <a:buFont typeface="+mj-lt"/>
                <a:buAutoNum type="arabicPeriod"/>
              </a:pPr>
              <a:endParaRPr lang="en-US" sz="3200" dirty="0">
                <a:latin typeface="Titillium Web" panose="00000500000000000000" pitchFamily="2" charset="0"/>
                <a:ea typeface="Open Sans" panose="020B0606030504020204" pitchFamily="34" charset="0"/>
                <a:cs typeface="Open Sans" panose="020B0606030504020204" pitchFamily="34" charset="0"/>
              </a:endParaRPr>
            </a:p>
            <a:p>
              <a:endParaRPr lang="en-US" sz="3200" dirty="0">
                <a:latin typeface="Titillium Web" panose="00000500000000000000" pitchFamily="2" charset="0"/>
                <a:ea typeface="Open Sans" panose="020B0606030504020204" pitchFamily="34" charset="0"/>
                <a:cs typeface="Open Sans" panose="020B0606030504020204" pitchFamily="34" charset="0"/>
              </a:endParaRPr>
            </a:p>
            <a:p>
              <a:endParaRPr lang="en-US" sz="3200" dirty="0">
                <a:latin typeface="Titillium Web" panose="00000500000000000000" pitchFamily="2" charset="0"/>
                <a:ea typeface="Open Sans" panose="020B0606030504020204" pitchFamily="34" charset="0"/>
                <a:cs typeface="Open Sans" panose="020B0606030504020204" pitchFamily="34" charset="0"/>
              </a:endParaRPr>
            </a:p>
            <a:p>
              <a:endParaRPr lang="en-US" sz="3200" dirty="0">
                <a:latin typeface="Titillium Web" panose="00000500000000000000" pitchFamily="2" charset="0"/>
                <a:ea typeface="Open Sans" panose="020B0606030504020204" pitchFamily="34" charset="0"/>
                <a:cs typeface="Open Sans" panose="020B0606030504020204" pitchFamily="34" charset="0"/>
              </a:endParaRPr>
            </a:p>
            <a:p>
              <a:endParaRPr lang="en-US" sz="3200" dirty="0">
                <a:latin typeface="Titillium Web" panose="00000500000000000000" pitchFamily="2" charset="0"/>
                <a:ea typeface="Open Sans" panose="020B0606030504020204" pitchFamily="34" charset="0"/>
                <a:cs typeface="Open Sans" panose="020B0606030504020204" pitchFamily="34" charset="0"/>
              </a:endParaRPr>
            </a:p>
            <a:p>
              <a:endParaRPr lang="en-US" sz="3200" dirty="0">
                <a:latin typeface="Titillium Web" panose="00000500000000000000" pitchFamily="2" charset="0"/>
                <a:ea typeface="Open Sans" panose="020B0606030504020204" pitchFamily="34" charset="0"/>
                <a:cs typeface="Open Sans" panose="020B0606030504020204" pitchFamily="34" charset="0"/>
              </a:endParaRPr>
            </a:p>
            <a:p>
              <a:endParaRPr lang="en-US" sz="3200" dirty="0">
                <a:latin typeface="Titillium Web" panose="00000500000000000000" pitchFamily="2" charset="0"/>
                <a:ea typeface="Open Sans" panose="020B0606030504020204" pitchFamily="34" charset="0"/>
                <a:cs typeface="Open Sans" panose="020B0606030504020204" pitchFamily="34" charset="0"/>
              </a:endParaRPr>
            </a:p>
            <a:p>
              <a:endParaRPr lang="en-US" sz="3200" dirty="0">
                <a:latin typeface="Titillium Web" panose="00000500000000000000" pitchFamily="2" charset="0"/>
                <a:ea typeface="Open Sans" panose="020B0606030504020204" pitchFamily="34" charset="0"/>
                <a:cs typeface="Open Sans" panose="020B0606030504020204" pitchFamily="34" charset="0"/>
              </a:endParaRPr>
            </a:p>
            <a:p>
              <a:endParaRPr lang="en-US" sz="3200" dirty="0">
                <a:latin typeface="Titillium Web" panose="00000500000000000000" pitchFamily="2" charset="0"/>
                <a:ea typeface="Open Sans" panose="020B0606030504020204" pitchFamily="34" charset="0"/>
                <a:cs typeface="Open Sans" panose="020B0606030504020204" pitchFamily="34" charset="0"/>
              </a:endParaRPr>
            </a:p>
            <a:p>
              <a:endParaRPr lang="en-US" sz="3200" dirty="0">
                <a:latin typeface="Titillium Web" panose="00000500000000000000" pitchFamily="2" charset="0"/>
                <a:ea typeface="Open Sans" panose="020B0606030504020204" pitchFamily="34" charset="0"/>
                <a:cs typeface="Open Sans" panose="020B0606030504020204" pitchFamily="34" charset="0"/>
              </a:endParaRPr>
            </a:p>
            <a:p>
              <a:endParaRPr lang="en-US" sz="3200" dirty="0">
                <a:latin typeface="Titillium Web" panose="00000500000000000000" pitchFamily="2" charset="0"/>
                <a:ea typeface="Open Sans" panose="020B0606030504020204" pitchFamily="34" charset="0"/>
                <a:cs typeface="Open Sans" panose="020B0606030504020204" pitchFamily="34" charset="0"/>
              </a:endParaRPr>
            </a:p>
            <a:p>
              <a:endParaRPr lang="en-US" sz="3200" dirty="0">
                <a:latin typeface="Titillium Web" panose="00000500000000000000" pitchFamily="2" charset="0"/>
                <a:ea typeface="Open Sans" panose="020B0606030504020204" pitchFamily="34" charset="0"/>
                <a:cs typeface="Open Sans" panose="020B0606030504020204" pitchFamily="34" charset="0"/>
              </a:endParaRPr>
            </a:p>
            <a:p>
              <a:endParaRPr lang="en-US" sz="3200" dirty="0">
                <a:latin typeface="Titillium Web" panose="00000500000000000000" pitchFamily="2" charset="0"/>
                <a:ea typeface="Open Sans" panose="020B0606030504020204" pitchFamily="34" charset="0"/>
                <a:cs typeface="Open Sans" panose="020B0606030504020204" pitchFamily="34" charset="0"/>
              </a:endParaRPr>
            </a:p>
            <a:p>
              <a:endParaRPr lang="en-US" sz="3200" dirty="0">
                <a:latin typeface="Titillium Web" panose="00000500000000000000" pitchFamily="2" charset="0"/>
                <a:ea typeface="Open Sans" panose="020B0606030504020204" pitchFamily="34" charset="0"/>
                <a:cs typeface="Open Sans" panose="020B0606030504020204" pitchFamily="34" charset="0"/>
              </a:endParaRPr>
            </a:p>
            <a:p>
              <a:endParaRPr lang="en-US" sz="3200" dirty="0">
                <a:latin typeface="Titillium Web" panose="00000500000000000000" pitchFamily="2" charset="0"/>
                <a:ea typeface="Open Sans" panose="020B0606030504020204" pitchFamily="34" charset="0"/>
                <a:cs typeface="Open Sans" panose="020B0606030504020204" pitchFamily="34" charset="0"/>
              </a:endParaRPr>
            </a:p>
            <a:p>
              <a:endParaRPr lang="en-US" sz="3200" dirty="0">
                <a:latin typeface="Titillium Web" panose="00000500000000000000" pitchFamily="2" charset="0"/>
                <a:ea typeface="Open Sans" panose="020B0606030504020204" pitchFamily="34" charset="0"/>
                <a:cs typeface="Open Sans" panose="020B0606030504020204" pitchFamily="34" charset="0"/>
              </a:endParaRPr>
            </a:p>
            <a:p>
              <a:endParaRPr lang="en-US" sz="3200" dirty="0">
                <a:latin typeface="Titillium Web" panose="00000500000000000000" pitchFamily="2" charset="0"/>
                <a:ea typeface="Open Sans" panose="020B0606030504020204" pitchFamily="34" charset="0"/>
                <a:cs typeface="Open Sans" panose="020B0606030504020204" pitchFamily="34" charset="0"/>
              </a:endParaRPr>
            </a:p>
            <a:p>
              <a:endParaRPr lang="en-US" sz="3200" dirty="0">
                <a:latin typeface="Titillium Web" panose="00000500000000000000" pitchFamily="2" charset="0"/>
                <a:ea typeface="Open Sans" panose="020B0606030504020204" pitchFamily="34" charset="0"/>
                <a:cs typeface="Open Sans" panose="020B0606030504020204" pitchFamily="34" charset="0"/>
              </a:endParaRPr>
            </a:p>
            <a:p>
              <a:endParaRPr lang="en-US" sz="800" dirty="0">
                <a:latin typeface="Titillium Web" panose="00000500000000000000" pitchFamily="2" charset="0"/>
                <a:ea typeface="Open Sans" panose="020B0606030504020204" pitchFamily="34" charset="0"/>
                <a:cs typeface="Open Sans" panose="020B0606030504020204" pitchFamily="34" charset="0"/>
              </a:endParaRPr>
            </a:p>
            <a:p>
              <a:endParaRPr lang="en-US" sz="800" dirty="0">
                <a:latin typeface="Titillium Web" panose="00000500000000000000" pitchFamily="2" charset="0"/>
                <a:ea typeface="Open Sans" panose="020B0606030504020204" pitchFamily="34" charset="0"/>
                <a:cs typeface="Open Sans" panose="020B0606030504020204" pitchFamily="34" charset="0"/>
              </a:endParaRPr>
            </a:p>
            <a:p>
              <a:endParaRPr lang="en-US" sz="800" dirty="0">
                <a:latin typeface="Titillium Web" panose="00000500000000000000" pitchFamily="2" charset="0"/>
                <a:ea typeface="Open Sans" panose="020B0606030504020204" pitchFamily="34" charset="0"/>
                <a:cs typeface="Open Sans" panose="020B0606030504020204" pitchFamily="34" charset="0"/>
              </a:endParaRPr>
            </a:p>
            <a:p>
              <a:endParaRPr lang="en-US" sz="3200" dirty="0">
                <a:latin typeface="Titillium Web" panose="00000500000000000000" pitchFamily="2" charset="0"/>
                <a:ea typeface="Open Sans" panose="020B0606030504020204" pitchFamily="34" charset="0"/>
                <a:cs typeface="Open Sans" panose="020B0606030504020204" pitchFamily="34" charset="0"/>
              </a:endParaRPr>
            </a:p>
            <a:p>
              <a:endParaRPr lang="en-US" sz="3200" dirty="0">
                <a:latin typeface="Titillium Web" panose="00000500000000000000" pitchFamily="2" charset="0"/>
                <a:ea typeface="Open Sans" panose="020B0606030504020204" pitchFamily="34" charset="0"/>
                <a:cs typeface="Open Sans" panose="020B0606030504020204" pitchFamily="34" charset="0"/>
              </a:endParaRPr>
            </a:p>
            <a:p>
              <a:endParaRPr lang="en-US" sz="3200" dirty="0">
                <a:latin typeface="Titillium Web" panose="00000500000000000000" pitchFamily="2" charset="0"/>
                <a:ea typeface="Open Sans" panose="020B0606030504020204" pitchFamily="34" charset="0"/>
                <a:cs typeface="Open Sans" panose="020B0606030504020204" pitchFamily="34" charset="0"/>
              </a:endParaRPr>
            </a:p>
            <a:p>
              <a:endParaRPr lang="en-US" sz="3200" dirty="0">
                <a:latin typeface="Titillium Web" panose="00000500000000000000" pitchFamily="2" charset="0"/>
                <a:ea typeface="Open Sans" panose="020B0606030504020204" pitchFamily="34" charset="0"/>
                <a:cs typeface="Open Sans" panose="020B0606030504020204" pitchFamily="34" charset="0"/>
              </a:endParaRPr>
            </a:p>
            <a:p>
              <a:endParaRPr lang="en-US" sz="3200" dirty="0">
                <a:latin typeface="Titillium Web" panose="00000500000000000000" pitchFamily="2" charset="0"/>
                <a:ea typeface="Open Sans" panose="020B0606030504020204" pitchFamily="34" charset="0"/>
                <a:cs typeface="Open Sans" panose="020B0606030504020204" pitchFamily="34" charset="0"/>
              </a:endParaRPr>
            </a:p>
            <a:p>
              <a:endParaRPr lang="en-US" sz="3200" dirty="0">
                <a:latin typeface="Titillium Web" panose="00000500000000000000" pitchFamily="2" charset="0"/>
                <a:ea typeface="Open Sans" panose="020B0606030504020204" pitchFamily="34" charset="0"/>
                <a:cs typeface="Open Sans" panose="020B0606030504020204" pitchFamily="34" charset="0"/>
              </a:endParaRPr>
            </a:p>
            <a:p>
              <a:endParaRPr lang="en-US" sz="3200" dirty="0">
                <a:latin typeface="Titillium Web" panose="00000500000000000000" pitchFamily="2" charset="0"/>
                <a:ea typeface="Open Sans" panose="020B0606030504020204" pitchFamily="34" charset="0"/>
                <a:cs typeface="Open Sans" panose="020B0606030504020204" pitchFamily="34" charset="0"/>
              </a:endParaRPr>
            </a:p>
            <a:p>
              <a:endParaRPr lang="en-US" sz="3200" dirty="0">
                <a:latin typeface="Titillium Web" panose="00000500000000000000" pitchFamily="2" charset="0"/>
                <a:ea typeface="Open Sans" panose="020B0606030504020204" pitchFamily="34" charset="0"/>
                <a:cs typeface="Open Sans" panose="020B0606030504020204" pitchFamily="34" charset="0"/>
              </a:endParaRPr>
            </a:p>
          </p:txBody>
        </p:sp>
      </p:grpSp>
      <p:grpSp>
        <p:nvGrpSpPr>
          <p:cNvPr id="4" name="Group 3">
            <a:extLst>
              <a:ext uri="{FF2B5EF4-FFF2-40B4-BE49-F238E27FC236}">
                <a16:creationId xmlns:a16="http://schemas.microsoft.com/office/drawing/2014/main" id="{3A9B808E-98DB-4149-93BA-7F638EE88C1C}"/>
              </a:ext>
            </a:extLst>
          </p:cNvPr>
          <p:cNvGrpSpPr/>
          <p:nvPr/>
        </p:nvGrpSpPr>
        <p:grpSpPr>
          <a:xfrm>
            <a:off x="696688" y="15109560"/>
            <a:ext cx="9692640" cy="15730688"/>
            <a:chOff x="731520" y="18666575"/>
            <a:chExt cx="9675076" cy="15730688"/>
          </a:xfrm>
        </p:grpSpPr>
        <p:sp>
          <p:nvSpPr>
            <p:cNvPr id="16" name="Rectangle 5">
              <a:extLst>
                <a:ext uri="{FF2B5EF4-FFF2-40B4-BE49-F238E27FC236}">
                  <a16:creationId xmlns:a16="http://schemas.microsoft.com/office/drawing/2014/main" id="{620C51D2-3423-4C6C-A077-34B27F321D2D}"/>
                </a:ext>
              </a:extLst>
            </p:cNvPr>
            <p:cNvSpPr>
              <a:spLocks noChangeArrowheads="1"/>
            </p:cNvSpPr>
            <p:nvPr/>
          </p:nvSpPr>
          <p:spPr bwMode="auto">
            <a:xfrm>
              <a:off x="731520" y="18666575"/>
              <a:ext cx="9675076" cy="824232"/>
            </a:xfrm>
            <a:prstGeom prst="rect">
              <a:avLst/>
            </a:prstGeom>
            <a:solidFill>
              <a:srgbClr val="1482A5"/>
            </a:solidFill>
            <a:ln>
              <a:solidFill>
                <a:srgbClr val="1482A5"/>
              </a:solidFill>
            </a:ln>
            <a:effectLst/>
          </p:spPr>
          <p:txBody>
            <a:bodyPr wrap="none" lIns="274320" tIns="68580" rIns="274320" bIns="68580" anchor="ctr"/>
            <a:lstStyle>
              <a:defPPr>
                <a:defRPr kern="1200" smtId="4294967295"/>
              </a:defPPr>
            </a:lstStyle>
            <a:p>
              <a:pPr algn="ctr" defTabSz="4703763"/>
              <a:r>
                <a:rPr lang="en-US" sz="3600">
                  <a:solidFill>
                    <a:schemeClr val="bg1"/>
                  </a:solidFill>
                  <a:latin typeface="Amaranth" panose="02000503050000020004" pitchFamily="2" charset="0"/>
                </a:rPr>
                <a:t>Introduction</a:t>
              </a:r>
            </a:p>
          </p:txBody>
        </p:sp>
        <p:sp>
          <p:nvSpPr>
            <p:cNvPr id="17" name="Text Box 6">
              <a:extLst>
                <a:ext uri="{FF2B5EF4-FFF2-40B4-BE49-F238E27FC236}">
                  <a16:creationId xmlns:a16="http://schemas.microsoft.com/office/drawing/2014/main" id="{8AE8A03B-3762-4AF2-A9FC-B088E0736F3A}"/>
                </a:ext>
              </a:extLst>
            </p:cNvPr>
            <p:cNvSpPr txBox="1">
              <a:spLocks noChangeArrowheads="1"/>
            </p:cNvSpPr>
            <p:nvPr/>
          </p:nvSpPr>
          <p:spPr bwMode="auto">
            <a:xfrm>
              <a:off x="731520" y="19485489"/>
              <a:ext cx="9675076" cy="14911774"/>
            </a:xfrm>
            <a:prstGeom prst="rect">
              <a:avLst/>
            </a:prstGeom>
            <a:solidFill>
              <a:schemeClr val="bg1"/>
            </a:solidFill>
            <a:ln w="9525">
              <a:solidFill>
                <a:srgbClr val="1482A5"/>
              </a:solidFill>
              <a:miter lim="800000"/>
              <a:headEnd/>
              <a:tailEnd/>
            </a:ln>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37160" tIns="68580" rIns="137160" bIns="68580">
              <a:spAutoFit/>
            </a:bodyPr>
            <a:lstStyle>
              <a:defPPr>
                <a:defRPr kern="1200" smtId="4294967295"/>
              </a:defPPr>
              <a:lvl1pPr defTabSz="4703763" eaLnBrk="0" hangingPunct="0">
                <a:defRPr sz="9300">
                  <a:solidFill>
                    <a:schemeClr val="tx1"/>
                  </a:solidFill>
                  <a:latin typeface="Arial"/>
                </a:defRPr>
              </a:lvl1pPr>
              <a:lvl2pPr marL="742950" indent="-285750" defTabSz="4703763" eaLnBrk="0" hangingPunct="0">
                <a:defRPr sz="9300">
                  <a:solidFill>
                    <a:schemeClr val="tx1"/>
                  </a:solidFill>
                  <a:latin typeface="Arial"/>
                </a:defRPr>
              </a:lvl2pPr>
              <a:lvl3pPr marL="1143000" indent="-228600" defTabSz="4703763" eaLnBrk="0" hangingPunct="0">
                <a:defRPr sz="9300">
                  <a:solidFill>
                    <a:schemeClr val="tx1"/>
                  </a:solidFill>
                  <a:latin typeface="Arial"/>
                </a:defRPr>
              </a:lvl3pPr>
              <a:lvl4pPr marL="1600200" indent="-228600" defTabSz="4703763" eaLnBrk="0" hangingPunct="0">
                <a:defRPr sz="9300">
                  <a:solidFill>
                    <a:schemeClr val="tx1"/>
                  </a:solidFill>
                  <a:latin typeface="Arial"/>
                </a:defRPr>
              </a:lvl4pPr>
              <a:lvl5pPr marL="2057400" indent="-228600" defTabSz="4703763" eaLnBrk="0" hangingPunct="0">
                <a:defRPr sz="9300">
                  <a:solidFill>
                    <a:schemeClr val="tx1"/>
                  </a:solidFill>
                  <a:latin typeface="Arial"/>
                </a:defRPr>
              </a:lvl5pPr>
              <a:lvl6pPr marL="2514600" indent="-228600" defTabSz="4703763" eaLnBrk="0" fontAlgn="base" hangingPunct="0">
                <a:spcBef>
                  <a:spcPct val="0"/>
                </a:spcBef>
                <a:spcAft>
                  <a:spcPct val="0"/>
                </a:spcAft>
                <a:defRPr sz="9300">
                  <a:solidFill>
                    <a:schemeClr val="tx1"/>
                  </a:solidFill>
                  <a:latin typeface="Arial"/>
                </a:defRPr>
              </a:lvl6pPr>
              <a:lvl7pPr marL="2971800" indent="-228600" defTabSz="4703763" eaLnBrk="0" fontAlgn="base" hangingPunct="0">
                <a:spcBef>
                  <a:spcPct val="0"/>
                </a:spcBef>
                <a:spcAft>
                  <a:spcPct val="0"/>
                </a:spcAft>
                <a:defRPr sz="9300">
                  <a:solidFill>
                    <a:schemeClr val="tx1"/>
                  </a:solidFill>
                  <a:latin typeface="Arial"/>
                </a:defRPr>
              </a:lvl7pPr>
              <a:lvl8pPr marL="3429000" indent="-228600" defTabSz="4703763" eaLnBrk="0" fontAlgn="base" hangingPunct="0">
                <a:spcBef>
                  <a:spcPct val="0"/>
                </a:spcBef>
                <a:spcAft>
                  <a:spcPct val="0"/>
                </a:spcAft>
                <a:defRPr sz="9300">
                  <a:solidFill>
                    <a:schemeClr val="tx1"/>
                  </a:solidFill>
                  <a:latin typeface="Arial"/>
                </a:defRPr>
              </a:lvl8pPr>
              <a:lvl9pPr marL="3886200" indent="-228600" defTabSz="4703763" eaLnBrk="0" fontAlgn="base" hangingPunct="0">
                <a:spcBef>
                  <a:spcPct val="0"/>
                </a:spcBef>
                <a:spcAft>
                  <a:spcPct val="0"/>
                </a:spcAft>
                <a:defRPr sz="9300">
                  <a:solidFill>
                    <a:schemeClr val="tx1"/>
                  </a:solidFill>
                  <a:latin typeface="Arial"/>
                </a:defRPr>
              </a:lvl9pPr>
            </a:lstStyle>
            <a:p>
              <a:pPr algn="just"/>
              <a:r>
                <a:rPr lang="en-US" sz="3200" dirty="0">
                  <a:latin typeface="+mn-lt"/>
                  <a:ea typeface="Open Sans" panose="020B0606030504020204" pitchFamily="34" charset="0"/>
                  <a:cs typeface="Open Sans" panose="020B0606030504020204" pitchFamily="34" charset="0"/>
                </a:rPr>
                <a:t>The Togolese Institute de </a:t>
              </a:r>
              <a:r>
                <a:rPr lang="en-US" sz="3200" dirty="0" err="1">
                  <a:latin typeface="+mn-lt"/>
                  <a:ea typeface="Open Sans" panose="020B0606030504020204" pitchFamily="34" charset="0"/>
                  <a:cs typeface="Open Sans" panose="020B0606030504020204" pitchFamily="34" charset="0"/>
                </a:rPr>
                <a:t>Meteorologié</a:t>
              </a:r>
              <a:r>
                <a:rPr lang="en-US" sz="3200" dirty="0">
                  <a:latin typeface="+mn-lt"/>
                  <a:ea typeface="Open Sans" panose="020B0606030504020204" pitchFamily="34" charset="0"/>
                  <a:cs typeface="Open Sans" panose="020B0606030504020204" pitchFamily="34" charset="0"/>
                </a:rPr>
                <a:t> provided data including average monthly minimum and maximum temperatures (°C) of ten representative cities in Togo going back as far as January 1960. The country has a diverse geography characterized by the Togo Mountains, the Sahara desert to the north, and the Gulf of Guinea to the south. For this reason, different regions in Togo can experience very distinct climate </a:t>
              </a:r>
            </a:p>
            <a:p>
              <a:pPr algn="just"/>
              <a:r>
                <a:rPr lang="en-US" sz="3200" dirty="0">
                  <a:latin typeface="+mn-lt"/>
                  <a:ea typeface="Open Sans" panose="020B0606030504020204" pitchFamily="34" charset="0"/>
                  <a:cs typeface="Open Sans" panose="020B0606030504020204" pitchFamily="34" charset="0"/>
                </a:rPr>
                <a:t>and weather patterns. The cities </a:t>
              </a:r>
            </a:p>
            <a:p>
              <a:pPr algn="just"/>
              <a:r>
                <a:rPr lang="en-US" sz="3200" dirty="0">
                  <a:latin typeface="+mn-lt"/>
                  <a:ea typeface="Open Sans" panose="020B0606030504020204" pitchFamily="34" charset="0"/>
                  <a:cs typeface="Open Sans" panose="020B0606030504020204" pitchFamily="34" charset="0"/>
                </a:rPr>
                <a:t>observed are considered to be </a:t>
              </a:r>
            </a:p>
            <a:p>
              <a:pPr algn="just"/>
              <a:r>
                <a:rPr lang="en-US" sz="3200" dirty="0">
                  <a:latin typeface="+mn-lt"/>
                  <a:ea typeface="Open Sans" panose="020B0606030504020204" pitchFamily="34" charset="0"/>
                  <a:cs typeface="Open Sans" panose="020B0606030504020204" pitchFamily="34" charset="0"/>
                </a:rPr>
                <a:t>representative of all of Togo.</a:t>
              </a:r>
            </a:p>
            <a:p>
              <a:pPr algn="just"/>
              <a:endParaRPr lang="en-US" sz="3200" dirty="0">
                <a:latin typeface="+mn-lt"/>
                <a:ea typeface="Open Sans" panose="020B0606030504020204" pitchFamily="34" charset="0"/>
                <a:cs typeface="Open Sans" panose="020B0606030504020204" pitchFamily="34" charset="0"/>
              </a:endParaRPr>
            </a:p>
            <a:p>
              <a:pPr algn="just"/>
              <a:endParaRPr lang="en-US" sz="3200" dirty="0">
                <a:latin typeface="+mn-lt"/>
                <a:ea typeface="Open Sans" panose="020B0606030504020204" pitchFamily="34" charset="0"/>
                <a:cs typeface="Open Sans" panose="020B0606030504020204" pitchFamily="34" charset="0"/>
              </a:endParaRPr>
            </a:p>
            <a:p>
              <a:pPr algn="just"/>
              <a:endParaRPr lang="en-US" sz="3200" dirty="0">
                <a:latin typeface="+mn-lt"/>
                <a:ea typeface="Open Sans" panose="020B0606030504020204" pitchFamily="34" charset="0"/>
                <a:cs typeface="Open Sans" panose="020B0606030504020204" pitchFamily="34" charset="0"/>
              </a:endParaRPr>
            </a:p>
            <a:p>
              <a:pPr algn="just"/>
              <a:endParaRPr lang="en-US" sz="3200" dirty="0">
                <a:latin typeface="+mn-lt"/>
                <a:ea typeface="Open Sans" panose="020B0606030504020204" pitchFamily="34" charset="0"/>
                <a:cs typeface="Open Sans" panose="020B0606030504020204" pitchFamily="34" charset="0"/>
              </a:endParaRPr>
            </a:p>
            <a:p>
              <a:pPr algn="just"/>
              <a:endParaRPr lang="en-US" sz="3200" dirty="0">
                <a:latin typeface="+mn-lt"/>
                <a:ea typeface="Open Sans" panose="020B0606030504020204" pitchFamily="34" charset="0"/>
                <a:cs typeface="Open Sans" panose="020B0606030504020204" pitchFamily="34" charset="0"/>
              </a:endParaRPr>
            </a:p>
            <a:p>
              <a:pPr algn="just"/>
              <a:endParaRPr lang="en-US" sz="3200" dirty="0">
                <a:latin typeface="+mn-lt"/>
                <a:ea typeface="Open Sans" panose="020B0606030504020204" pitchFamily="34" charset="0"/>
                <a:cs typeface="Open Sans" panose="020B0606030504020204" pitchFamily="34" charset="0"/>
              </a:endParaRPr>
            </a:p>
            <a:p>
              <a:pPr algn="just"/>
              <a:endParaRPr lang="en-US" sz="3200" dirty="0">
                <a:latin typeface="+mn-lt"/>
                <a:ea typeface="Open Sans" panose="020B0606030504020204" pitchFamily="34" charset="0"/>
                <a:cs typeface="Open Sans" panose="020B0606030504020204" pitchFamily="34" charset="0"/>
              </a:endParaRPr>
            </a:p>
            <a:p>
              <a:pPr algn="just"/>
              <a:endParaRPr lang="en-US" sz="3200" dirty="0">
                <a:latin typeface="+mn-lt"/>
                <a:ea typeface="Open Sans" panose="020B0606030504020204" pitchFamily="34" charset="0"/>
                <a:cs typeface="Open Sans" panose="020B0606030504020204" pitchFamily="34" charset="0"/>
              </a:endParaRPr>
            </a:p>
            <a:p>
              <a:pPr algn="just"/>
              <a:endParaRPr lang="en-US" sz="3200" dirty="0">
                <a:latin typeface="+mn-lt"/>
                <a:ea typeface="Open Sans" panose="020B0606030504020204" pitchFamily="34" charset="0"/>
                <a:cs typeface="Open Sans" panose="020B0606030504020204" pitchFamily="34" charset="0"/>
              </a:endParaRPr>
            </a:p>
            <a:p>
              <a:pPr algn="just"/>
              <a:endParaRPr lang="en-US" sz="3200" dirty="0">
                <a:latin typeface="+mn-lt"/>
                <a:ea typeface="Open Sans" panose="020B0606030504020204" pitchFamily="34" charset="0"/>
                <a:cs typeface="Open Sans" panose="020B0606030504020204" pitchFamily="34" charset="0"/>
              </a:endParaRPr>
            </a:p>
            <a:p>
              <a:pPr algn="just"/>
              <a:endParaRPr lang="en-US" sz="3200" dirty="0">
                <a:latin typeface="+mn-lt"/>
                <a:ea typeface="Open Sans" panose="020B0606030504020204" pitchFamily="34" charset="0"/>
                <a:cs typeface="Open Sans" panose="020B0606030504020204" pitchFamily="34" charset="0"/>
              </a:endParaRPr>
            </a:p>
            <a:p>
              <a:pPr algn="just"/>
              <a:endParaRPr lang="en-US" sz="3200" dirty="0">
                <a:latin typeface="+mn-lt"/>
                <a:ea typeface="Open Sans" panose="020B0606030504020204" pitchFamily="34" charset="0"/>
                <a:cs typeface="Open Sans" panose="020B0606030504020204" pitchFamily="34" charset="0"/>
              </a:endParaRPr>
            </a:p>
            <a:p>
              <a:pPr algn="just"/>
              <a:endParaRPr lang="en-US" sz="3200" dirty="0">
                <a:latin typeface="+mn-lt"/>
                <a:ea typeface="Open Sans" panose="020B0606030504020204" pitchFamily="34" charset="0"/>
                <a:cs typeface="Open Sans" panose="020B0606030504020204" pitchFamily="34" charset="0"/>
              </a:endParaRPr>
            </a:p>
            <a:p>
              <a:pPr algn="just"/>
              <a:endParaRPr lang="en-US" sz="3200" dirty="0">
                <a:latin typeface="+mn-lt"/>
                <a:ea typeface="Open Sans" panose="020B0606030504020204" pitchFamily="34" charset="0"/>
                <a:cs typeface="Open Sans" panose="020B0606030504020204" pitchFamily="34" charset="0"/>
              </a:endParaRPr>
            </a:p>
            <a:p>
              <a:endParaRPr lang="en-US" sz="3200" dirty="0">
                <a:latin typeface="+mn-lt"/>
                <a:ea typeface="Open Sans" panose="020B0606030504020204" pitchFamily="34" charset="0"/>
                <a:cs typeface="Open Sans" panose="020B0606030504020204" pitchFamily="34" charset="0"/>
              </a:endParaRPr>
            </a:p>
            <a:p>
              <a:endParaRPr lang="en-US" sz="3200" dirty="0">
                <a:latin typeface="+mn-lt"/>
                <a:ea typeface="Open Sans" panose="020B0606030504020204" pitchFamily="34" charset="0"/>
                <a:cs typeface="Open Sans" panose="020B0606030504020204" pitchFamily="34" charset="0"/>
              </a:endParaRPr>
            </a:p>
            <a:p>
              <a:endParaRPr lang="en-US" sz="3200" dirty="0">
                <a:latin typeface="+mn-lt"/>
                <a:ea typeface="Open Sans" panose="020B0606030504020204" pitchFamily="34" charset="0"/>
                <a:cs typeface="Open Sans" panose="020B0606030504020204" pitchFamily="34" charset="0"/>
              </a:endParaRPr>
            </a:p>
            <a:p>
              <a:endParaRPr lang="en-US" sz="3200" dirty="0">
                <a:latin typeface="+mn-lt"/>
                <a:ea typeface="Open Sans" panose="020B0606030504020204" pitchFamily="34" charset="0"/>
                <a:cs typeface="Open Sans" panose="020B0606030504020204" pitchFamily="34" charset="0"/>
              </a:endParaRPr>
            </a:p>
            <a:p>
              <a:endParaRPr lang="en-US" sz="3200" dirty="0">
                <a:latin typeface="+mn-lt"/>
                <a:ea typeface="Open Sans" panose="020B0606030504020204" pitchFamily="34" charset="0"/>
                <a:cs typeface="Open Sans" panose="020B0606030504020204" pitchFamily="34" charset="0"/>
              </a:endParaRPr>
            </a:p>
          </p:txBody>
        </p:sp>
      </p:grpSp>
      <p:sp>
        <p:nvSpPr>
          <p:cNvPr id="46" name="Rectangle 5">
            <a:extLst>
              <a:ext uri="{FF2B5EF4-FFF2-40B4-BE49-F238E27FC236}">
                <a16:creationId xmlns:a16="http://schemas.microsoft.com/office/drawing/2014/main" id="{88D57C6D-9B7C-4799-9EEF-AD493DF30EC4}"/>
              </a:ext>
            </a:extLst>
          </p:cNvPr>
          <p:cNvSpPr>
            <a:spLocks noChangeArrowheads="1"/>
          </p:cNvSpPr>
          <p:nvPr/>
        </p:nvSpPr>
        <p:spPr bwMode="auto">
          <a:xfrm>
            <a:off x="33487343" y="26060733"/>
            <a:ext cx="9692640" cy="822960"/>
          </a:xfrm>
          <a:prstGeom prst="rect">
            <a:avLst/>
          </a:prstGeom>
          <a:solidFill>
            <a:srgbClr val="1482A5"/>
          </a:solidFill>
          <a:ln>
            <a:solidFill>
              <a:srgbClr val="1482A5"/>
            </a:solidFill>
          </a:ln>
          <a:effectLst/>
        </p:spPr>
        <p:txBody>
          <a:bodyPr wrap="none" lIns="274320" tIns="68580" rIns="274320" bIns="68580" anchor="ctr"/>
          <a:lstStyle>
            <a:defPPr>
              <a:defRPr kern="1200" smtId="4294967295"/>
            </a:defPPr>
          </a:lstStyle>
          <a:p>
            <a:pPr algn="ctr" defTabSz="4703763"/>
            <a:r>
              <a:rPr lang="en-US" sz="3600" dirty="0">
                <a:solidFill>
                  <a:schemeClr val="bg1"/>
                </a:solidFill>
                <a:latin typeface="Amaranth" panose="02000503050000020004" pitchFamily="2" charset="0"/>
              </a:rPr>
              <a:t>Acknowledgements</a:t>
            </a:r>
          </a:p>
        </p:txBody>
      </p:sp>
      <p:grpSp>
        <p:nvGrpSpPr>
          <p:cNvPr id="10" name="Group 9">
            <a:extLst>
              <a:ext uri="{FF2B5EF4-FFF2-40B4-BE49-F238E27FC236}">
                <a16:creationId xmlns:a16="http://schemas.microsoft.com/office/drawing/2014/main" id="{55D54264-D17E-D242-877A-993A6B83AADC}"/>
              </a:ext>
            </a:extLst>
          </p:cNvPr>
          <p:cNvGrpSpPr/>
          <p:nvPr/>
        </p:nvGrpSpPr>
        <p:grpSpPr>
          <a:xfrm>
            <a:off x="33487344" y="17345305"/>
            <a:ext cx="9692640" cy="8296276"/>
            <a:chOff x="33484592" y="5967027"/>
            <a:chExt cx="9675084" cy="8296276"/>
          </a:xfrm>
        </p:grpSpPr>
        <p:sp>
          <p:nvSpPr>
            <p:cNvPr id="42" name="Rectangle 5">
              <a:extLst>
                <a:ext uri="{FF2B5EF4-FFF2-40B4-BE49-F238E27FC236}">
                  <a16:creationId xmlns:a16="http://schemas.microsoft.com/office/drawing/2014/main" id="{C08CCD14-6632-49E3-A19B-81E98D465D46}"/>
                </a:ext>
              </a:extLst>
            </p:cNvPr>
            <p:cNvSpPr>
              <a:spLocks noChangeArrowheads="1"/>
            </p:cNvSpPr>
            <p:nvPr/>
          </p:nvSpPr>
          <p:spPr bwMode="auto">
            <a:xfrm>
              <a:off x="33484597" y="5967027"/>
              <a:ext cx="9675079" cy="822960"/>
            </a:xfrm>
            <a:prstGeom prst="rect">
              <a:avLst/>
            </a:prstGeom>
            <a:solidFill>
              <a:srgbClr val="1482A5"/>
            </a:solidFill>
            <a:ln>
              <a:solidFill>
                <a:srgbClr val="1482A5"/>
              </a:solidFill>
            </a:ln>
            <a:effectLst/>
          </p:spPr>
          <p:txBody>
            <a:bodyPr wrap="none" lIns="274320" tIns="68580" rIns="274320" bIns="68580" anchor="ctr"/>
            <a:lstStyle>
              <a:defPPr>
                <a:defRPr kern="1200" smtId="4294967295"/>
              </a:defPPr>
            </a:lstStyle>
            <a:p>
              <a:pPr algn="ctr" defTabSz="4703763"/>
              <a:r>
                <a:rPr lang="en-US" sz="3600" dirty="0">
                  <a:solidFill>
                    <a:schemeClr val="bg1"/>
                  </a:solidFill>
                  <a:latin typeface="Amaranth" panose="02000503050000020004" pitchFamily="2" charset="0"/>
                </a:rPr>
                <a:t>Implications</a:t>
              </a:r>
            </a:p>
          </p:txBody>
        </p:sp>
        <p:sp>
          <p:nvSpPr>
            <p:cNvPr id="230" name="TextBox 229">
              <a:extLst>
                <a:ext uri="{FF2B5EF4-FFF2-40B4-BE49-F238E27FC236}">
                  <a16:creationId xmlns:a16="http://schemas.microsoft.com/office/drawing/2014/main" id="{AD2E301E-E7B3-4BB5-B48D-F76D6F65BBE3}"/>
                </a:ext>
              </a:extLst>
            </p:cNvPr>
            <p:cNvSpPr txBox="1"/>
            <p:nvPr/>
          </p:nvSpPr>
          <p:spPr>
            <a:xfrm>
              <a:off x="33484592" y="6784333"/>
              <a:ext cx="9675079" cy="7478970"/>
            </a:xfrm>
            <a:prstGeom prst="rect">
              <a:avLst/>
            </a:prstGeom>
            <a:noFill/>
            <a:ln>
              <a:solidFill>
                <a:srgbClr val="1482A5"/>
              </a:solidFill>
            </a:ln>
          </p:spPr>
          <p:txBody>
            <a:bodyPr wrap="square" rtlCol="0">
              <a:spAutoFit/>
            </a:bodyPr>
            <a:lstStyle>
              <a:defPPr>
                <a:defRPr kern="1200" smtId="4294967295"/>
              </a:defPPr>
            </a:lstStyle>
            <a:p>
              <a:pPr marL="457200" indent="-457200" algn="just">
                <a:buFont typeface="Wingdings" pitchFamily="2" charset="2"/>
                <a:buChar char="v"/>
              </a:pPr>
              <a:r>
                <a:rPr lang="en-US" sz="3200" dirty="0">
                  <a:ea typeface="Open Sans" panose="020B0606030504020204" pitchFamily="34" charset="0"/>
                  <a:cs typeface="Open Sans" panose="020B0606030504020204" pitchFamily="34" charset="0"/>
                </a:rPr>
                <a:t>Our global regression models indicate annual warming of ~ 0.031°C in the minima (0.018°C in the maxima). Assuming this trend continues, we estimate that in the year 2100, the average minimum temperature will have increased by 2.635 °C and the average maximum temperature will have increased by 1.53 °C.</a:t>
              </a:r>
            </a:p>
            <a:p>
              <a:pPr marL="457200" indent="-457200" algn="just">
                <a:buFont typeface="Wingdings" pitchFamily="2" charset="2"/>
                <a:buChar char="v"/>
              </a:pPr>
              <a:r>
                <a:rPr lang="en-US" sz="3200" dirty="0">
                  <a:ea typeface="Open Sans" panose="020B0606030504020204" pitchFamily="34" charset="0"/>
                  <a:cs typeface="Open Sans" panose="020B0606030504020204" pitchFamily="34" charset="0"/>
                </a:rPr>
                <a:t>Public health in Togo will continue to decline as higher temperatures have been linked with increases in heat-related illnesses such as dehydration, certain vector-borne diseases such as malaria, and respiratory illness due to higher levels of particulates in the air.</a:t>
              </a:r>
            </a:p>
            <a:p>
              <a:pPr marL="457200" indent="-457200" algn="just">
                <a:buFont typeface="Wingdings" pitchFamily="2" charset="2"/>
                <a:buChar char="v"/>
              </a:pPr>
              <a:r>
                <a:rPr lang="en-US" sz="3200" dirty="0">
                  <a:ea typeface="Open Sans" panose="020B0606030504020204" pitchFamily="34" charset="0"/>
                  <a:cs typeface="Open Sans" panose="020B0606030504020204" pitchFamily="34" charset="0"/>
                </a:rPr>
                <a:t>The Togolese economy, heavily reliant upon rainfall-dependent agriculture, will have to adapt to new rainfall patterns and increasingly frequent droughts and floods.</a:t>
              </a:r>
              <a:endParaRPr lang="en-US" sz="2400" dirty="0">
                <a:ea typeface="Open Sans" panose="020B0606030504020204" pitchFamily="34" charset="0"/>
                <a:cs typeface="Open Sans" panose="020B0606030504020204" pitchFamily="34" charset="0"/>
              </a:endParaRPr>
            </a:p>
          </p:txBody>
        </p:sp>
      </p:grpSp>
      <p:sp>
        <p:nvSpPr>
          <p:cNvPr id="287" name="TextBox 286">
            <a:extLst>
              <a:ext uri="{FF2B5EF4-FFF2-40B4-BE49-F238E27FC236}">
                <a16:creationId xmlns:a16="http://schemas.microsoft.com/office/drawing/2014/main" id="{2C6E9F3E-3183-4639-8BD4-4D30DDD1A58D}"/>
              </a:ext>
            </a:extLst>
          </p:cNvPr>
          <p:cNvSpPr txBox="1"/>
          <p:nvPr/>
        </p:nvSpPr>
        <p:spPr>
          <a:xfrm>
            <a:off x="33482351" y="26858557"/>
            <a:ext cx="9692640" cy="3970318"/>
          </a:xfrm>
          <a:prstGeom prst="rect">
            <a:avLst/>
          </a:prstGeom>
          <a:noFill/>
          <a:ln>
            <a:noFill/>
          </a:ln>
        </p:spPr>
        <p:txBody>
          <a:bodyPr wrap="square" rtlCol="0">
            <a:spAutoFit/>
          </a:bodyPr>
          <a:lstStyle>
            <a:defPPr>
              <a:defRPr kern="1200" smtId="4294967295"/>
            </a:defPPr>
          </a:lstStyle>
          <a:p>
            <a:pPr algn="just"/>
            <a:r>
              <a:rPr lang="en-US" sz="3600" dirty="0">
                <a:latin typeface="Calibri" panose="020F0502020204030204" pitchFamily="34" charset="0"/>
                <a:ea typeface="Open Sans" panose="020B0606030504020204" pitchFamily="34" charset="0"/>
                <a:cs typeface="Calibri" panose="020F0502020204030204" pitchFamily="34" charset="0"/>
              </a:rPr>
              <a:t>We would like to thank the students in the Spring 2018 Applied Mathematical Modeling class at NKU for their help in the early phases of this project, as well as the </a:t>
            </a:r>
            <a:r>
              <a:rPr lang="en-US" sz="3600" dirty="0" err="1">
                <a:latin typeface="Calibri" panose="020F0502020204030204" pitchFamily="34" charset="0"/>
                <a:ea typeface="Open Sans" panose="020B0606030504020204" pitchFamily="34" charset="0"/>
                <a:cs typeface="Calibri" panose="020F0502020204030204" pitchFamily="34" charset="0"/>
              </a:rPr>
              <a:t>Sehnert</a:t>
            </a:r>
            <a:r>
              <a:rPr lang="en-US" sz="3600" dirty="0">
                <a:latin typeface="Calibri" panose="020F0502020204030204" pitchFamily="34" charset="0"/>
                <a:ea typeface="Open Sans" panose="020B0606030504020204" pitchFamily="34" charset="0"/>
                <a:cs typeface="Calibri" panose="020F0502020204030204" pitchFamily="34" charset="0"/>
              </a:rPr>
              <a:t>-Pugh fund for supporting the continuation of the project. We would also like to thank </a:t>
            </a:r>
            <a:r>
              <a:rPr lang="en-US" sz="3600" dirty="0" err="1">
                <a:latin typeface="Calibri" panose="020F0502020204030204" pitchFamily="34" charset="0"/>
                <a:ea typeface="Open Sans" panose="020B0606030504020204" pitchFamily="34" charset="0"/>
                <a:cs typeface="Calibri" panose="020F0502020204030204" pitchFamily="34" charset="0"/>
              </a:rPr>
              <a:t>Binao</a:t>
            </a:r>
            <a:r>
              <a:rPr lang="en-US" sz="3600" dirty="0">
                <a:latin typeface="Calibri" panose="020F0502020204030204" pitchFamily="34" charset="0"/>
                <a:ea typeface="Open Sans" panose="020B0606030504020204" pitchFamily="34" charset="0"/>
                <a:cs typeface="Calibri" panose="020F0502020204030204" pitchFamily="34" charset="0"/>
              </a:rPr>
              <a:t> and the rest of the Togolese who provided the data and problem.</a:t>
            </a:r>
          </a:p>
        </p:txBody>
      </p:sp>
      <p:grpSp>
        <p:nvGrpSpPr>
          <p:cNvPr id="3" name="Group 2">
            <a:extLst>
              <a:ext uri="{FF2B5EF4-FFF2-40B4-BE49-F238E27FC236}">
                <a16:creationId xmlns:a16="http://schemas.microsoft.com/office/drawing/2014/main" id="{CC12051E-287C-344E-875F-B3D56C9C5F4C}"/>
              </a:ext>
            </a:extLst>
          </p:cNvPr>
          <p:cNvGrpSpPr/>
          <p:nvPr/>
        </p:nvGrpSpPr>
        <p:grpSpPr>
          <a:xfrm>
            <a:off x="1737357" y="19658168"/>
            <a:ext cx="8204730" cy="10898365"/>
            <a:chOff x="1737357" y="20343965"/>
            <a:chExt cx="8204730" cy="10898365"/>
          </a:xfrm>
        </p:grpSpPr>
        <p:grpSp>
          <p:nvGrpSpPr>
            <p:cNvPr id="25" name="Group 24">
              <a:extLst>
                <a:ext uri="{FF2B5EF4-FFF2-40B4-BE49-F238E27FC236}">
                  <a16:creationId xmlns:a16="http://schemas.microsoft.com/office/drawing/2014/main" id="{1FE9C81E-29EB-6744-BE8E-3F14CF7E2961}"/>
                </a:ext>
              </a:extLst>
            </p:cNvPr>
            <p:cNvGrpSpPr/>
            <p:nvPr/>
          </p:nvGrpSpPr>
          <p:grpSpPr>
            <a:xfrm>
              <a:off x="1737357" y="20343965"/>
              <a:ext cx="8204730" cy="10898365"/>
              <a:chOff x="2074491" y="16455242"/>
              <a:chExt cx="8204730" cy="10898365"/>
            </a:xfrm>
          </p:grpSpPr>
          <p:grpSp>
            <p:nvGrpSpPr>
              <p:cNvPr id="26" name="Group 25">
                <a:extLst>
                  <a:ext uri="{FF2B5EF4-FFF2-40B4-BE49-F238E27FC236}">
                    <a16:creationId xmlns:a16="http://schemas.microsoft.com/office/drawing/2014/main" id="{912ABACF-EF2D-2043-81D0-E5BB598629D6}"/>
                  </a:ext>
                </a:extLst>
              </p:cNvPr>
              <p:cNvGrpSpPr/>
              <p:nvPr/>
            </p:nvGrpSpPr>
            <p:grpSpPr>
              <a:xfrm>
                <a:off x="6175066" y="16455242"/>
                <a:ext cx="4104155" cy="4272569"/>
                <a:chOff x="24753671" y="-1051829"/>
                <a:chExt cx="12390592" cy="12375105"/>
              </a:xfrm>
            </p:grpSpPr>
            <p:pic>
              <p:nvPicPr>
                <p:cNvPr id="49" name="Picture 48">
                  <a:extLst>
                    <a:ext uri="{FF2B5EF4-FFF2-40B4-BE49-F238E27FC236}">
                      <a16:creationId xmlns:a16="http://schemas.microsoft.com/office/drawing/2014/main" id="{B96CA2C8-5468-E54B-98A9-7FF33BCA0B5D}"/>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6088" b="93709" l="9972" r="89988">
                              <a14:foregroundMark x1="25821" y1="9456" x2="41386" y2="6088"/>
                              <a14:foregroundMark x1="41386" y1="6088" x2="41386" y2="6088"/>
                              <a14:foregroundMark x1="85853" y1="71469" x2="82489" y2="80357"/>
                              <a14:foregroundMark x1="60276" y1="93141" x2="52777" y2="93709"/>
                              <a14:foregroundMark x1="25618" y1="8198" x2="26996" y2="7427"/>
                              <a14:foregroundMark x1="26996" y1="7427" x2="27077" y2="7468"/>
                              <a14:foregroundMark x1="25821" y1="6209" x2="25983" y2="7670"/>
                              <a14:foregroundMark x1="25983" y1="7670" x2="25983" y2="7670"/>
                              <a14:foregroundMark x1="38954" y1="50365" x2="39481" y2="50365"/>
                            </a14:backgroundRemoval>
                          </a14:imgEffect>
                        </a14:imgLayer>
                      </a14:imgProps>
                    </a:ext>
                    <a:ext uri="{28A0092B-C50C-407E-A947-70E740481C1C}">
                      <a14:useLocalDpi xmlns:a14="http://schemas.microsoft.com/office/drawing/2010/main" val="0"/>
                    </a:ext>
                  </a:extLst>
                </a:blip>
                <a:stretch>
                  <a:fillRect/>
                </a:stretch>
              </p:blipFill>
              <p:spPr>
                <a:xfrm>
                  <a:off x="24753671" y="-1051829"/>
                  <a:ext cx="12390592" cy="12375105"/>
                </a:xfrm>
                <a:prstGeom prst="rect">
                  <a:avLst/>
                </a:prstGeom>
              </p:spPr>
            </p:pic>
            <p:pic>
              <p:nvPicPr>
                <p:cNvPr id="50" name="Picture 49">
                  <a:extLst>
                    <a:ext uri="{FF2B5EF4-FFF2-40B4-BE49-F238E27FC236}">
                      <a16:creationId xmlns:a16="http://schemas.microsoft.com/office/drawing/2014/main" id="{E0129B02-AFDE-1D43-880D-6EAD065FAA23}"/>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370" b="95434" l="0" r="96957">
                              <a14:foregroundMark x1="44671" y1="48131" x2="70870" y2="70320"/>
                              <a14:foregroundMark x1="43913" y1="47489" x2="44068" y2="47620"/>
                              <a14:foregroundMark x1="70870" y1="70320" x2="97391" y2="96347"/>
                              <a14:foregroundMark x1="40000" y1="5023" x2="45217" y2="9132"/>
                              <a14:foregroundMark x1="18696" y1="2740" x2="24348" y2="1370"/>
                              <a14:foregroundMark x1="24348" y1="1370" x2="24348" y2="1370"/>
                              <a14:foregroundMark x1="0" y1="25571" x2="0" y2="22374"/>
                              <a14:foregroundMark x1="1399" y1="19619" x2="3478" y2="15525"/>
                              <a14:foregroundMark x1="0" y1="22374" x2="879" y2="20643"/>
                              <a14:backgroundMark x1="435" y1="16438" x2="870" y2="13699"/>
                              <a14:backgroundMark x1="435" y1="19178" x2="435" y2="16438"/>
                              <a14:backgroundMark x1="26522" y1="46119" x2="25652" y2="19635"/>
                              <a14:backgroundMark x1="49565" y1="60274" x2="45217" y2="52511"/>
                              <a14:backgroundMark x1="45217" y1="52511" x2="45217" y2="51598"/>
                              <a14:backgroundMark x1="46522" y1="55251" x2="45652" y2="51142"/>
                            </a14:backgroundRemoval>
                          </a14:imgEffect>
                        </a14:imgLayer>
                      </a14:imgProps>
                    </a:ext>
                  </a:extLst>
                </a:blip>
                <a:stretch>
                  <a:fillRect/>
                </a:stretch>
              </p:blipFill>
              <p:spPr>
                <a:xfrm rot="2752337">
                  <a:off x="26830631" y="3609305"/>
                  <a:ext cx="4347057" cy="4120254"/>
                </a:xfrm>
                <a:prstGeom prst="rect">
                  <a:avLst/>
                </a:prstGeom>
              </p:spPr>
            </p:pic>
            <p:cxnSp>
              <p:nvCxnSpPr>
                <p:cNvPr id="51" name="Straight Arrow Connector 50">
                  <a:extLst>
                    <a:ext uri="{FF2B5EF4-FFF2-40B4-BE49-F238E27FC236}">
                      <a16:creationId xmlns:a16="http://schemas.microsoft.com/office/drawing/2014/main" id="{67D85451-2539-0545-BFFE-FC34B1545781}"/>
                    </a:ext>
                  </a:extLst>
                </p:cNvPr>
                <p:cNvCxnSpPr>
                  <a:cxnSpLocks/>
                </p:cNvCxnSpPr>
                <p:nvPr/>
              </p:nvCxnSpPr>
              <p:spPr>
                <a:xfrm flipH="1">
                  <a:off x="25948008" y="5135722"/>
                  <a:ext cx="1954430" cy="2013612"/>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7" name="Group 26">
                <a:extLst>
                  <a:ext uri="{FF2B5EF4-FFF2-40B4-BE49-F238E27FC236}">
                    <a16:creationId xmlns:a16="http://schemas.microsoft.com/office/drawing/2014/main" id="{5665E1F1-2FD5-C24D-A5A5-CAC24A37CF8F}"/>
                  </a:ext>
                </a:extLst>
              </p:cNvPr>
              <p:cNvGrpSpPr/>
              <p:nvPr/>
            </p:nvGrpSpPr>
            <p:grpSpPr>
              <a:xfrm>
                <a:off x="2074491" y="18362007"/>
                <a:ext cx="4496177" cy="8991600"/>
                <a:chOff x="3958147" y="469449"/>
                <a:chExt cx="13744771" cy="27898062"/>
              </a:xfrm>
            </p:grpSpPr>
            <p:pic>
              <p:nvPicPr>
                <p:cNvPr id="28" name="Picture 27">
                  <a:extLst>
                    <a:ext uri="{FF2B5EF4-FFF2-40B4-BE49-F238E27FC236}">
                      <a16:creationId xmlns:a16="http://schemas.microsoft.com/office/drawing/2014/main" id="{32832899-11C7-014A-8282-A0D28D6CF89C}"/>
                    </a:ext>
                  </a:extLst>
                </p:cNvPr>
                <p:cNvPicPr>
                  <a:picLocks noChangeAspect="1"/>
                </p:cNvPicPr>
                <p:nvPr/>
              </p:nvPicPr>
              <p:blipFill rotWithShape="1">
                <a:blip r:embed="rId7"/>
                <a:srcRect l="10935" t="2380" r="9997" b="1965"/>
                <a:stretch/>
              </p:blipFill>
              <p:spPr>
                <a:xfrm>
                  <a:off x="3958147" y="469449"/>
                  <a:ext cx="13744771" cy="27898062"/>
                </a:xfrm>
                <a:prstGeom prst="rect">
                  <a:avLst/>
                </a:prstGeom>
              </p:spPr>
            </p:pic>
            <p:sp>
              <p:nvSpPr>
                <p:cNvPr id="29" name="Diamond 28" descr="Dapaong">
                  <a:extLst>
                    <a:ext uri="{FF2B5EF4-FFF2-40B4-BE49-F238E27FC236}">
                      <a16:creationId xmlns:a16="http://schemas.microsoft.com/office/drawing/2014/main" id="{B6A56F64-E50A-474F-B0EF-EA101BA9D6F8}"/>
                    </a:ext>
                    <a:ext uri="{C183D7F6-B498-43B3-948B-1728B52AA6E4}">
                      <adec:decorative xmlns:adec="http://schemas.microsoft.com/office/drawing/2017/decorative" val="0"/>
                    </a:ext>
                  </a:extLst>
                </p:cNvPr>
                <p:cNvSpPr/>
                <p:nvPr/>
              </p:nvSpPr>
              <p:spPr>
                <a:xfrm>
                  <a:off x="7897584" y="4656159"/>
                  <a:ext cx="804456" cy="752632"/>
                </a:xfrm>
                <a:prstGeom prst="diamond">
                  <a:avLst/>
                </a:prstGeom>
                <a:solidFill>
                  <a:srgbClr val="C00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Diamond 29" descr="Dapaong">
                  <a:extLst>
                    <a:ext uri="{FF2B5EF4-FFF2-40B4-BE49-F238E27FC236}">
                      <a16:creationId xmlns:a16="http://schemas.microsoft.com/office/drawing/2014/main" id="{F2FA03CA-5A36-D046-B3BB-D96C4779077F}"/>
                    </a:ext>
                    <a:ext uri="{C183D7F6-B498-43B3-948B-1728B52AA6E4}">
                      <adec:decorative xmlns:adec="http://schemas.microsoft.com/office/drawing/2017/decorative" val="0"/>
                    </a:ext>
                  </a:extLst>
                </p:cNvPr>
                <p:cNvSpPr/>
                <p:nvPr/>
              </p:nvSpPr>
              <p:spPr>
                <a:xfrm>
                  <a:off x="9021980" y="6835070"/>
                  <a:ext cx="804456" cy="752632"/>
                </a:xfrm>
                <a:prstGeom prst="diamond">
                  <a:avLst/>
                </a:prstGeom>
                <a:solidFill>
                  <a:srgbClr val="FF0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Diamond 33" descr="Dapaong">
                  <a:extLst>
                    <a:ext uri="{FF2B5EF4-FFF2-40B4-BE49-F238E27FC236}">
                      <a16:creationId xmlns:a16="http://schemas.microsoft.com/office/drawing/2014/main" id="{9E5694A9-2D32-F147-ADF5-1B1E844985B5}"/>
                    </a:ext>
                    <a:ext uri="{C183D7F6-B498-43B3-948B-1728B52AA6E4}">
                      <adec:decorative xmlns:adec="http://schemas.microsoft.com/office/drawing/2017/decorative" val="0"/>
                    </a:ext>
                  </a:extLst>
                </p:cNvPr>
                <p:cNvSpPr/>
                <p:nvPr/>
              </p:nvSpPr>
              <p:spPr>
                <a:xfrm>
                  <a:off x="10893436" y="8471377"/>
                  <a:ext cx="804456" cy="752632"/>
                </a:xfrm>
                <a:prstGeom prst="diamond">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Diamond 39" descr="Dapaong">
                  <a:extLst>
                    <a:ext uri="{FF2B5EF4-FFF2-40B4-BE49-F238E27FC236}">
                      <a16:creationId xmlns:a16="http://schemas.microsoft.com/office/drawing/2014/main" id="{4C134BC3-0D4E-7447-9175-FDFCE14EF9E0}"/>
                    </a:ext>
                    <a:ext uri="{C183D7F6-B498-43B3-948B-1728B52AA6E4}">
                      <adec:decorative xmlns:adec="http://schemas.microsoft.com/office/drawing/2017/decorative" val="0"/>
                    </a:ext>
                  </a:extLst>
                </p:cNvPr>
                <p:cNvSpPr/>
                <p:nvPr/>
              </p:nvSpPr>
              <p:spPr>
                <a:xfrm>
                  <a:off x="11411495" y="9623500"/>
                  <a:ext cx="804456" cy="752632"/>
                </a:xfrm>
                <a:prstGeom prst="diamond">
                  <a:avLst/>
                </a:prstGeom>
                <a:solidFill>
                  <a:srgbClr val="FFFF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Diamond 40" descr="Dapaong">
                  <a:extLst>
                    <a:ext uri="{FF2B5EF4-FFF2-40B4-BE49-F238E27FC236}">
                      <a16:creationId xmlns:a16="http://schemas.microsoft.com/office/drawing/2014/main" id="{D4BE9D5C-2B82-464E-82A7-5D88AAE539C7}"/>
                    </a:ext>
                    <a:ext uri="{C183D7F6-B498-43B3-948B-1728B52AA6E4}">
                      <adec:decorative xmlns:adec="http://schemas.microsoft.com/office/drawing/2017/decorative" val="0"/>
                    </a:ext>
                  </a:extLst>
                </p:cNvPr>
                <p:cNvSpPr/>
                <p:nvPr/>
              </p:nvSpPr>
              <p:spPr>
                <a:xfrm>
                  <a:off x="11307310" y="11710192"/>
                  <a:ext cx="804456" cy="752632"/>
                </a:xfrm>
                <a:prstGeom prst="diamond">
                  <a:avLst/>
                </a:prstGeom>
                <a:solidFill>
                  <a:srgbClr val="92D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Diamond 42" descr="Dapaong">
                  <a:extLst>
                    <a:ext uri="{FF2B5EF4-FFF2-40B4-BE49-F238E27FC236}">
                      <a16:creationId xmlns:a16="http://schemas.microsoft.com/office/drawing/2014/main" id="{9F3C05D7-00A9-8C49-ADD1-9C23D61B0652}"/>
                    </a:ext>
                    <a:ext uri="{C183D7F6-B498-43B3-948B-1728B52AA6E4}">
                      <adec:decorative xmlns:adec="http://schemas.microsoft.com/office/drawing/2017/decorative" val="0"/>
                    </a:ext>
                  </a:extLst>
                </p:cNvPr>
                <p:cNvSpPr/>
                <p:nvPr/>
              </p:nvSpPr>
              <p:spPr>
                <a:xfrm>
                  <a:off x="10607039" y="13487400"/>
                  <a:ext cx="804456" cy="752632"/>
                </a:xfrm>
                <a:prstGeom prst="diamond">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Diamond 43" descr="Dapaong">
                  <a:extLst>
                    <a:ext uri="{FF2B5EF4-FFF2-40B4-BE49-F238E27FC236}">
                      <a16:creationId xmlns:a16="http://schemas.microsoft.com/office/drawing/2014/main" id="{B1F647DD-6874-F643-AC46-4F0CF36557DA}"/>
                    </a:ext>
                    <a:ext uri="{C183D7F6-B498-43B3-948B-1728B52AA6E4}">
                      <adec:decorative xmlns:adec="http://schemas.microsoft.com/office/drawing/2017/decorative" val="0"/>
                    </a:ext>
                  </a:extLst>
                </p:cNvPr>
                <p:cNvSpPr/>
                <p:nvPr/>
              </p:nvSpPr>
              <p:spPr>
                <a:xfrm>
                  <a:off x="11727942" y="21738106"/>
                  <a:ext cx="804456" cy="752632"/>
                </a:xfrm>
                <a:prstGeom prst="diamond">
                  <a:avLst/>
                </a:prstGeom>
                <a:solidFill>
                  <a:srgbClr val="7030A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Diamond 44" descr="Dapaong">
                  <a:extLst>
                    <a:ext uri="{FF2B5EF4-FFF2-40B4-BE49-F238E27FC236}">
                      <a16:creationId xmlns:a16="http://schemas.microsoft.com/office/drawing/2014/main" id="{D897D8F9-5816-0746-B4F9-6E27F3EBAFFE}"/>
                    </a:ext>
                    <a:ext uri="{C183D7F6-B498-43B3-948B-1728B52AA6E4}">
                      <adec:decorative xmlns:adec="http://schemas.microsoft.com/office/drawing/2017/decorative" val="0"/>
                    </a:ext>
                  </a:extLst>
                </p:cNvPr>
                <p:cNvSpPr/>
                <p:nvPr/>
              </p:nvSpPr>
              <p:spPr>
                <a:xfrm>
                  <a:off x="12225744" y="19949162"/>
                  <a:ext cx="804456" cy="752632"/>
                </a:xfrm>
                <a:prstGeom prst="diamond">
                  <a:avLst/>
                </a:prstGeom>
                <a:solidFill>
                  <a:srgbClr val="00206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Diamond 46" descr="Dapaong">
                  <a:extLst>
                    <a:ext uri="{FF2B5EF4-FFF2-40B4-BE49-F238E27FC236}">
                      <a16:creationId xmlns:a16="http://schemas.microsoft.com/office/drawing/2014/main" id="{F1D5C1A6-5405-344C-98F5-E9B4639E17EF}"/>
                    </a:ext>
                    <a:ext uri="{C183D7F6-B498-43B3-948B-1728B52AA6E4}">
                      <adec:decorative xmlns:adec="http://schemas.microsoft.com/office/drawing/2017/decorative" val="0"/>
                    </a:ext>
                  </a:extLst>
                </p:cNvPr>
                <p:cNvSpPr/>
                <p:nvPr/>
              </p:nvSpPr>
              <p:spPr>
                <a:xfrm>
                  <a:off x="9502701" y="18737922"/>
                  <a:ext cx="804456" cy="752632"/>
                </a:xfrm>
                <a:prstGeom prst="diamond">
                  <a:avLst/>
                </a:prstGeom>
                <a:solidFill>
                  <a:srgbClr val="0070C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Diamond 47" descr="Dapaong">
                  <a:extLst>
                    <a:ext uri="{FF2B5EF4-FFF2-40B4-BE49-F238E27FC236}">
                      <a16:creationId xmlns:a16="http://schemas.microsoft.com/office/drawing/2014/main" id="{5AF91CD7-29C6-2E47-AE2A-1272BF3B8CEA}"/>
                    </a:ext>
                    <a:ext uri="{C183D7F6-B498-43B3-948B-1728B52AA6E4}">
                      <adec:decorative xmlns:adec="http://schemas.microsoft.com/office/drawing/2017/decorative" val="0"/>
                    </a:ext>
                  </a:extLst>
                </p:cNvPr>
                <p:cNvSpPr/>
                <p:nvPr/>
              </p:nvSpPr>
              <p:spPr>
                <a:xfrm>
                  <a:off x="11291932" y="17111518"/>
                  <a:ext cx="804456" cy="752632"/>
                </a:xfrm>
                <a:prstGeom prst="diamond">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7" name="Group 6">
              <a:extLst>
                <a:ext uri="{FF2B5EF4-FFF2-40B4-BE49-F238E27FC236}">
                  <a16:creationId xmlns:a16="http://schemas.microsoft.com/office/drawing/2014/main" id="{9AFF2E54-3892-B847-8C80-47F4CDA97DC2}"/>
                </a:ext>
              </a:extLst>
            </p:cNvPr>
            <p:cNvGrpSpPr/>
            <p:nvPr/>
          </p:nvGrpSpPr>
          <p:grpSpPr>
            <a:xfrm>
              <a:off x="6876774" y="24743944"/>
              <a:ext cx="2984998" cy="4154984"/>
              <a:chOff x="6876774" y="24743944"/>
              <a:chExt cx="2984998" cy="4154984"/>
            </a:xfrm>
          </p:grpSpPr>
          <p:sp>
            <p:nvSpPr>
              <p:cNvPr id="52" name="TextBox 51">
                <a:extLst>
                  <a:ext uri="{FF2B5EF4-FFF2-40B4-BE49-F238E27FC236}">
                    <a16:creationId xmlns:a16="http://schemas.microsoft.com/office/drawing/2014/main" id="{6640B934-8FE3-B144-9C3A-021C0A05070F}"/>
                  </a:ext>
                </a:extLst>
              </p:cNvPr>
              <p:cNvSpPr txBox="1"/>
              <p:nvPr/>
            </p:nvSpPr>
            <p:spPr>
              <a:xfrm>
                <a:off x="6876774" y="24743944"/>
                <a:ext cx="2984998" cy="4154984"/>
              </a:xfrm>
              <a:prstGeom prst="rect">
                <a:avLst/>
              </a:prstGeom>
              <a:noFill/>
            </p:spPr>
            <p:txBody>
              <a:bodyPr wrap="square" rtlCol="0">
                <a:spAutoFit/>
              </a:bodyPr>
              <a:lstStyle/>
              <a:p>
                <a:endParaRPr lang="en-US" sz="2400" dirty="0"/>
              </a:p>
              <a:p>
                <a:pPr indent="457200"/>
                <a:r>
                  <a:rPr lang="en-US" sz="2400" dirty="0"/>
                  <a:t>Dapaong</a:t>
                </a:r>
              </a:p>
              <a:p>
                <a:pPr indent="457200"/>
                <a:r>
                  <a:rPr lang="en-US" sz="2400" dirty="0"/>
                  <a:t>Mango</a:t>
                </a:r>
              </a:p>
              <a:p>
                <a:pPr indent="457200"/>
                <a:r>
                  <a:rPr lang="en-US" sz="2400" dirty="0"/>
                  <a:t>Niamtougou</a:t>
                </a:r>
              </a:p>
              <a:p>
                <a:pPr indent="457200"/>
                <a:r>
                  <a:rPr lang="en-US" sz="2400" dirty="0"/>
                  <a:t>Kara</a:t>
                </a:r>
              </a:p>
              <a:p>
                <a:pPr marL="457200"/>
                <a:r>
                  <a:rPr lang="en-US" sz="2400" dirty="0"/>
                  <a:t>Sokodé</a:t>
                </a:r>
              </a:p>
              <a:p>
                <a:pPr marL="457200"/>
                <a:r>
                  <a:rPr lang="en-US" sz="2400" dirty="0"/>
                  <a:t>Sotouboua</a:t>
                </a:r>
              </a:p>
              <a:p>
                <a:pPr marL="457200"/>
                <a:r>
                  <a:rPr lang="en-US" sz="2400" dirty="0"/>
                  <a:t>Atakpamé</a:t>
                </a:r>
              </a:p>
              <a:p>
                <a:pPr marL="457200"/>
                <a:r>
                  <a:rPr lang="en-US" sz="2400" dirty="0"/>
                  <a:t>Kouma-Konda</a:t>
                </a:r>
              </a:p>
              <a:p>
                <a:pPr marL="457200"/>
                <a:r>
                  <a:rPr lang="en-US" sz="2400" dirty="0"/>
                  <a:t>Tabligbo</a:t>
                </a:r>
              </a:p>
              <a:p>
                <a:pPr indent="457200"/>
                <a:r>
                  <a:rPr lang="en-US" sz="2400" dirty="0"/>
                  <a:t>Lomé</a:t>
                </a:r>
              </a:p>
            </p:txBody>
          </p:sp>
          <p:sp>
            <p:nvSpPr>
              <p:cNvPr id="53" name="Diamond 52" descr="Dapaong">
                <a:extLst>
                  <a:ext uri="{FF2B5EF4-FFF2-40B4-BE49-F238E27FC236}">
                    <a16:creationId xmlns:a16="http://schemas.microsoft.com/office/drawing/2014/main" id="{1948F8B0-8529-FD47-A877-AA0F16F70E03}"/>
                  </a:ext>
                  <a:ext uri="{C183D7F6-B498-43B3-948B-1728B52AA6E4}">
                    <adec:decorative xmlns:adec="http://schemas.microsoft.com/office/drawing/2017/decorative" val="0"/>
                  </a:ext>
                </a:extLst>
              </p:cNvPr>
              <p:cNvSpPr/>
              <p:nvPr/>
            </p:nvSpPr>
            <p:spPr>
              <a:xfrm>
                <a:off x="6952736" y="25207119"/>
                <a:ext cx="274320" cy="274320"/>
              </a:xfrm>
              <a:prstGeom prst="diamond">
                <a:avLst/>
              </a:prstGeom>
              <a:solidFill>
                <a:srgbClr val="C00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Diamond 53" descr="Dapaong">
                <a:extLst>
                  <a:ext uri="{FF2B5EF4-FFF2-40B4-BE49-F238E27FC236}">
                    <a16:creationId xmlns:a16="http://schemas.microsoft.com/office/drawing/2014/main" id="{D215B9E9-8AE8-FF4C-A8E1-DFD5C563ADE1}"/>
                  </a:ext>
                  <a:ext uri="{C183D7F6-B498-43B3-948B-1728B52AA6E4}">
                    <adec:decorative xmlns:adec="http://schemas.microsoft.com/office/drawing/2017/decorative" val="0"/>
                  </a:ext>
                </a:extLst>
              </p:cNvPr>
              <p:cNvSpPr/>
              <p:nvPr/>
            </p:nvSpPr>
            <p:spPr>
              <a:xfrm>
                <a:off x="6952736" y="25570401"/>
                <a:ext cx="274320" cy="274320"/>
              </a:xfrm>
              <a:prstGeom prst="diamond">
                <a:avLst/>
              </a:prstGeom>
              <a:solidFill>
                <a:srgbClr val="FF0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Diamond 54" descr="Dapaong">
                <a:extLst>
                  <a:ext uri="{FF2B5EF4-FFF2-40B4-BE49-F238E27FC236}">
                    <a16:creationId xmlns:a16="http://schemas.microsoft.com/office/drawing/2014/main" id="{FC2D2935-D881-0746-BF12-4A57AE2ED34E}"/>
                  </a:ext>
                  <a:ext uri="{C183D7F6-B498-43B3-948B-1728B52AA6E4}">
                    <adec:decorative xmlns:adec="http://schemas.microsoft.com/office/drawing/2017/decorative" val="0"/>
                  </a:ext>
                </a:extLst>
              </p:cNvPr>
              <p:cNvSpPr/>
              <p:nvPr/>
            </p:nvSpPr>
            <p:spPr>
              <a:xfrm>
                <a:off x="6952736" y="25934374"/>
                <a:ext cx="274320" cy="274320"/>
              </a:xfrm>
              <a:prstGeom prst="diamond">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Diamond 55" descr="Dapaong">
                <a:extLst>
                  <a:ext uri="{FF2B5EF4-FFF2-40B4-BE49-F238E27FC236}">
                    <a16:creationId xmlns:a16="http://schemas.microsoft.com/office/drawing/2014/main" id="{1EE8C3CA-FEC1-2745-AED7-7023BCE4094C}"/>
                  </a:ext>
                  <a:ext uri="{C183D7F6-B498-43B3-948B-1728B52AA6E4}">
                    <adec:decorative xmlns:adec="http://schemas.microsoft.com/office/drawing/2017/decorative" val="0"/>
                  </a:ext>
                </a:extLst>
              </p:cNvPr>
              <p:cNvSpPr/>
              <p:nvPr/>
            </p:nvSpPr>
            <p:spPr>
              <a:xfrm>
                <a:off x="6952736" y="26306430"/>
                <a:ext cx="274320" cy="274320"/>
              </a:xfrm>
              <a:prstGeom prst="diamond">
                <a:avLst/>
              </a:prstGeom>
              <a:solidFill>
                <a:srgbClr val="FFFF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Diamond 56" descr="Dapaong">
                <a:extLst>
                  <a:ext uri="{FF2B5EF4-FFF2-40B4-BE49-F238E27FC236}">
                    <a16:creationId xmlns:a16="http://schemas.microsoft.com/office/drawing/2014/main" id="{3C22DFD2-D518-2447-89AA-71E6296975B7}"/>
                  </a:ext>
                  <a:ext uri="{C183D7F6-B498-43B3-948B-1728B52AA6E4}">
                    <adec:decorative xmlns:adec="http://schemas.microsoft.com/office/drawing/2017/decorative" val="0"/>
                  </a:ext>
                </a:extLst>
              </p:cNvPr>
              <p:cNvSpPr/>
              <p:nvPr/>
            </p:nvSpPr>
            <p:spPr>
              <a:xfrm>
                <a:off x="6952736" y="26660043"/>
                <a:ext cx="274320" cy="274320"/>
              </a:xfrm>
              <a:prstGeom prst="diamond">
                <a:avLst/>
              </a:prstGeom>
              <a:solidFill>
                <a:srgbClr val="92D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Diamond 57" descr="Dapaong">
                <a:extLst>
                  <a:ext uri="{FF2B5EF4-FFF2-40B4-BE49-F238E27FC236}">
                    <a16:creationId xmlns:a16="http://schemas.microsoft.com/office/drawing/2014/main" id="{F63FDF8B-7AEE-AE44-996C-35F7A1E33BDC}"/>
                  </a:ext>
                  <a:ext uri="{C183D7F6-B498-43B3-948B-1728B52AA6E4}">
                    <adec:decorative xmlns:adec="http://schemas.microsoft.com/office/drawing/2017/decorative" val="0"/>
                  </a:ext>
                </a:extLst>
              </p:cNvPr>
              <p:cNvSpPr/>
              <p:nvPr/>
            </p:nvSpPr>
            <p:spPr>
              <a:xfrm>
                <a:off x="6952736" y="27030294"/>
                <a:ext cx="274320" cy="274320"/>
              </a:xfrm>
              <a:prstGeom prst="diamond">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Diamond 58" descr="Dapaong">
                <a:extLst>
                  <a:ext uri="{FF2B5EF4-FFF2-40B4-BE49-F238E27FC236}">
                    <a16:creationId xmlns:a16="http://schemas.microsoft.com/office/drawing/2014/main" id="{37D71682-EAD4-CB45-807E-530E601EC34B}"/>
                  </a:ext>
                  <a:ext uri="{C183D7F6-B498-43B3-948B-1728B52AA6E4}">
                    <adec:decorative xmlns:adec="http://schemas.microsoft.com/office/drawing/2017/decorative" val="0"/>
                  </a:ext>
                </a:extLst>
              </p:cNvPr>
              <p:cNvSpPr/>
              <p:nvPr/>
            </p:nvSpPr>
            <p:spPr>
              <a:xfrm>
                <a:off x="6952736" y="27390550"/>
                <a:ext cx="274320" cy="274320"/>
              </a:xfrm>
              <a:prstGeom prst="diamond">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Diamond 59" descr="Dapaong">
                <a:extLst>
                  <a:ext uri="{FF2B5EF4-FFF2-40B4-BE49-F238E27FC236}">
                    <a16:creationId xmlns:a16="http://schemas.microsoft.com/office/drawing/2014/main" id="{1CEC8659-8B0A-4C4A-9B9B-665B44735770}"/>
                  </a:ext>
                  <a:ext uri="{C183D7F6-B498-43B3-948B-1728B52AA6E4}">
                    <adec:decorative xmlns:adec="http://schemas.microsoft.com/office/drawing/2017/decorative" val="0"/>
                  </a:ext>
                </a:extLst>
              </p:cNvPr>
              <p:cNvSpPr/>
              <p:nvPr/>
            </p:nvSpPr>
            <p:spPr>
              <a:xfrm>
                <a:off x="6952736" y="28495451"/>
                <a:ext cx="274320" cy="274320"/>
              </a:xfrm>
              <a:prstGeom prst="diamond">
                <a:avLst/>
              </a:prstGeom>
              <a:solidFill>
                <a:srgbClr val="7030A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Diamond 60" descr="Dapaong">
                <a:extLst>
                  <a:ext uri="{FF2B5EF4-FFF2-40B4-BE49-F238E27FC236}">
                    <a16:creationId xmlns:a16="http://schemas.microsoft.com/office/drawing/2014/main" id="{142270D2-E5A6-FA45-A63A-892B798BEA8A}"/>
                  </a:ext>
                  <a:ext uri="{C183D7F6-B498-43B3-948B-1728B52AA6E4}">
                    <adec:decorative xmlns:adec="http://schemas.microsoft.com/office/drawing/2017/decorative" val="0"/>
                  </a:ext>
                </a:extLst>
              </p:cNvPr>
              <p:cNvSpPr>
                <a:spLocks noChangeAspect="1"/>
              </p:cNvSpPr>
              <p:nvPr/>
            </p:nvSpPr>
            <p:spPr>
              <a:xfrm>
                <a:off x="6952736" y="27754690"/>
                <a:ext cx="274320" cy="274320"/>
              </a:xfrm>
              <a:prstGeom prst="diamond">
                <a:avLst/>
              </a:prstGeom>
              <a:solidFill>
                <a:srgbClr val="0070C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Diamond 61" descr="Dapaong">
                <a:extLst>
                  <a:ext uri="{FF2B5EF4-FFF2-40B4-BE49-F238E27FC236}">
                    <a16:creationId xmlns:a16="http://schemas.microsoft.com/office/drawing/2014/main" id="{56EACA90-3B3E-444F-948D-BE286C17BBDB}"/>
                  </a:ext>
                  <a:ext uri="{C183D7F6-B498-43B3-948B-1728B52AA6E4}">
                    <adec:decorative xmlns:adec="http://schemas.microsoft.com/office/drawing/2017/decorative" val="0"/>
                  </a:ext>
                </a:extLst>
              </p:cNvPr>
              <p:cNvSpPr/>
              <p:nvPr/>
            </p:nvSpPr>
            <p:spPr>
              <a:xfrm>
                <a:off x="6952736" y="28113676"/>
                <a:ext cx="274320" cy="274320"/>
              </a:xfrm>
              <a:prstGeom prst="diamond">
                <a:avLst/>
              </a:prstGeom>
              <a:solidFill>
                <a:srgbClr val="00206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8" name="Group 7">
            <a:extLst>
              <a:ext uri="{FF2B5EF4-FFF2-40B4-BE49-F238E27FC236}">
                <a16:creationId xmlns:a16="http://schemas.microsoft.com/office/drawing/2014/main" id="{8ED18692-5F70-3A42-8CD2-12C3D77AF765}"/>
              </a:ext>
            </a:extLst>
          </p:cNvPr>
          <p:cNvGrpSpPr/>
          <p:nvPr/>
        </p:nvGrpSpPr>
        <p:grpSpPr>
          <a:xfrm>
            <a:off x="696688" y="5516122"/>
            <a:ext cx="9692640" cy="9997559"/>
            <a:chOff x="731520" y="5973320"/>
            <a:chExt cx="9675076" cy="9997559"/>
          </a:xfrm>
        </p:grpSpPr>
        <p:sp>
          <p:nvSpPr>
            <p:cNvPr id="2" name="Rectangle 5"/>
            <p:cNvSpPr>
              <a:spLocks noChangeArrowheads="1"/>
            </p:cNvSpPr>
            <p:nvPr/>
          </p:nvSpPr>
          <p:spPr bwMode="auto">
            <a:xfrm>
              <a:off x="731520" y="6803958"/>
              <a:ext cx="9675076" cy="8179366"/>
            </a:xfrm>
            <a:prstGeom prst="roundRect">
              <a:avLst>
                <a:gd name="adj" fmla="val 0"/>
              </a:avLst>
            </a:prstGeom>
            <a:solidFill>
              <a:srgbClr val="B4D3E2"/>
            </a:solidFill>
            <a:ln>
              <a:solidFill>
                <a:srgbClr val="B4D3E2"/>
              </a:solidFill>
            </a:ln>
            <a:effectLst/>
          </p:spPr>
          <p:txBody>
            <a:bodyPr wrap="none" lIns="274320" tIns="68580" rIns="274320" bIns="68580" anchor="ctr"/>
            <a:lstStyle>
              <a:defPPr>
                <a:defRPr kern="1200" smtId="4294967295"/>
              </a:defPPr>
            </a:lstStyle>
            <a:p>
              <a:pPr defTabSz="4703763"/>
              <a:endParaRPr lang="en-US" sz="3600">
                <a:noFill/>
                <a:latin typeface="Amaranth" panose="02000503050000020004" pitchFamily="2" charset="0"/>
              </a:endParaRPr>
            </a:p>
          </p:txBody>
        </p:sp>
        <p:sp>
          <p:nvSpPr>
            <p:cNvPr id="2053" name="Text Box 6"/>
            <p:cNvSpPr txBox="1">
              <a:spLocks noChangeArrowheads="1"/>
            </p:cNvSpPr>
            <p:nvPr/>
          </p:nvSpPr>
          <p:spPr bwMode="auto">
            <a:xfrm>
              <a:off x="747429" y="6968415"/>
              <a:ext cx="9659166" cy="90024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37160" tIns="68580" rIns="137160" bIns="68580">
              <a:spAutoFit/>
            </a:bodyPr>
            <a:lstStyle>
              <a:defPPr>
                <a:defRPr kern="1200" smtId="4294967295"/>
              </a:defPPr>
              <a:lvl1pPr defTabSz="4703763" eaLnBrk="0" hangingPunct="0">
                <a:defRPr sz="9300">
                  <a:solidFill>
                    <a:schemeClr val="tx1"/>
                  </a:solidFill>
                  <a:latin typeface="Arial"/>
                </a:defRPr>
              </a:lvl1pPr>
              <a:lvl2pPr marL="742950" indent="-285750" defTabSz="4703763" eaLnBrk="0" hangingPunct="0">
                <a:defRPr sz="9300">
                  <a:solidFill>
                    <a:schemeClr val="tx1"/>
                  </a:solidFill>
                  <a:latin typeface="Arial"/>
                </a:defRPr>
              </a:lvl2pPr>
              <a:lvl3pPr marL="1143000" indent="-228600" defTabSz="4703763" eaLnBrk="0" hangingPunct="0">
                <a:defRPr sz="9300">
                  <a:solidFill>
                    <a:schemeClr val="tx1"/>
                  </a:solidFill>
                  <a:latin typeface="Arial"/>
                </a:defRPr>
              </a:lvl3pPr>
              <a:lvl4pPr marL="1600200" indent="-228600" defTabSz="4703763" eaLnBrk="0" hangingPunct="0">
                <a:defRPr sz="9300">
                  <a:solidFill>
                    <a:schemeClr val="tx1"/>
                  </a:solidFill>
                  <a:latin typeface="Arial"/>
                </a:defRPr>
              </a:lvl4pPr>
              <a:lvl5pPr marL="2057400" indent="-228600" defTabSz="4703763" eaLnBrk="0" hangingPunct="0">
                <a:defRPr sz="9300">
                  <a:solidFill>
                    <a:schemeClr val="tx1"/>
                  </a:solidFill>
                  <a:latin typeface="Arial"/>
                </a:defRPr>
              </a:lvl5pPr>
              <a:lvl6pPr marL="2514600" indent="-228600" defTabSz="4703763" eaLnBrk="0" fontAlgn="base" hangingPunct="0">
                <a:spcBef>
                  <a:spcPct val="0"/>
                </a:spcBef>
                <a:spcAft>
                  <a:spcPct val="0"/>
                </a:spcAft>
                <a:defRPr sz="9300">
                  <a:solidFill>
                    <a:schemeClr val="tx1"/>
                  </a:solidFill>
                  <a:latin typeface="Arial"/>
                </a:defRPr>
              </a:lvl6pPr>
              <a:lvl7pPr marL="2971800" indent="-228600" defTabSz="4703763" eaLnBrk="0" fontAlgn="base" hangingPunct="0">
                <a:spcBef>
                  <a:spcPct val="0"/>
                </a:spcBef>
                <a:spcAft>
                  <a:spcPct val="0"/>
                </a:spcAft>
                <a:defRPr sz="9300">
                  <a:solidFill>
                    <a:schemeClr val="tx1"/>
                  </a:solidFill>
                  <a:latin typeface="Arial"/>
                </a:defRPr>
              </a:lvl7pPr>
              <a:lvl8pPr marL="3429000" indent="-228600" defTabSz="4703763" eaLnBrk="0" fontAlgn="base" hangingPunct="0">
                <a:spcBef>
                  <a:spcPct val="0"/>
                </a:spcBef>
                <a:spcAft>
                  <a:spcPct val="0"/>
                </a:spcAft>
                <a:defRPr sz="9300">
                  <a:solidFill>
                    <a:schemeClr val="tx1"/>
                  </a:solidFill>
                  <a:latin typeface="Arial"/>
                </a:defRPr>
              </a:lvl8pPr>
              <a:lvl9pPr marL="3886200" indent="-228600" defTabSz="4703763" eaLnBrk="0" fontAlgn="base" hangingPunct="0">
                <a:spcBef>
                  <a:spcPct val="0"/>
                </a:spcBef>
                <a:spcAft>
                  <a:spcPct val="0"/>
                </a:spcAft>
                <a:defRPr sz="9300">
                  <a:solidFill>
                    <a:schemeClr val="tx1"/>
                  </a:solidFill>
                  <a:latin typeface="Arial"/>
                </a:defRPr>
              </a:lvl9pPr>
            </a:lstStyle>
            <a:p>
              <a:pPr algn="just"/>
              <a:r>
                <a:rPr lang="en-US" sz="3200" dirty="0">
                  <a:latin typeface="Calibri" panose="020F0502020204030204" pitchFamily="34" charset="0"/>
                  <a:ea typeface="Open Sans" panose="020B0606030504020204" pitchFamily="34" charset="0"/>
                  <a:cs typeface="Calibri" panose="020F0502020204030204" pitchFamily="34" charset="0"/>
                </a:rPr>
                <a:t>The West African nation of Togo has experienced rapidly rising temperatures over the course of the past six decades. Continually rising temperatures have disastrous implications for the agriculture, public health, and economy of Togo. We have constructed a regression model that captures the annual increase in temperature for all of Togo, based on monthly temperature data from ten different cities in the various geographic regions of Togo over the course of nearly 60 years. Singular Spectrum Analysis (SSA), an extension of the Singular Value Decomposition (SVD), is used to identify and thus incorporate seasonal fluctuations that align with known climatological phenomena into the model, permitting us to isolate the underlying increasing trend in temperature - a trend that suggests over 3 °C of continued warming from the start of the industrial age to the year 2100.</a:t>
              </a:r>
            </a:p>
            <a:p>
              <a:pPr algn="just"/>
              <a:endParaRPr lang="en-US" sz="3200" dirty="0">
                <a:latin typeface="Calibri" panose="020F0502020204030204" pitchFamily="34" charset="0"/>
                <a:ea typeface="Open Sans" panose="020B0606030504020204" pitchFamily="34" charset="0"/>
                <a:cs typeface="Calibri" panose="020F0502020204030204" pitchFamily="34" charset="0"/>
              </a:endParaRPr>
            </a:p>
            <a:p>
              <a:pPr algn="just"/>
              <a:endParaRPr lang="en-US" sz="3200" dirty="0">
                <a:latin typeface="Calibri" panose="020F0502020204030204" pitchFamily="34" charset="0"/>
                <a:ea typeface="Open Sans" panose="020B0606030504020204" pitchFamily="34" charset="0"/>
                <a:cs typeface="Calibri" panose="020F0502020204030204" pitchFamily="34" charset="0"/>
              </a:endParaRPr>
            </a:p>
          </p:txBody>
        </p:sp>
        <p:sp>
          <p:nvSpPr>
            <p:cNvPr id="64" name="Rectangle 5">
              <a:extLst>
                <a:ext uri="{FF2B5EF4-FFF2-40B4-BE49-F238E27FC236}">
                  <a16:creationId xmlns:a16="http://schemas.microsoft.com/office/drawing/2014/main" id="{1B491BB7-FBD6-0A4C-83C1-B9079C24181D}"/>
                </a:ext>
              </a:extLst>
            </p:cNvPr>
            <p:cNvSpPr>
              <a:spLocks noChangeArrowheads="1"/>
            </p:cNvSpPr>
            <p:nvPr/>
          </p:nvSpPr>
          <p:spPr bwMode="auto">
            <a:xfrm>
              <a:off x="731520" y="5973320"/>
              <a:ext cx="9675076" cy="822960"/>
            </a:xfrm>
            <a:prstGeom prst="rect">
              <a:avLst/>
            </a:prstGeom>
            <a:solidFill>
              <a:srgbClr val="1482A5"/>
            </a:solidFill>
            <a:ln>
              <a:solidFill>
                <a:srgbClr val="1482A5"/>
              </a:solidFill>
            </a:ln>
            <a:effectLst/>
          </p:spPr>
          <p:txBody>
            <a:bodyPr wrap="none" lIns="274320" tIns="68580" rIns="274320" bIns="68580" anchor="ctr"/>
            <a:lstStyle>
              <a:defPPr>
                <a:defRPr kern="1200" smtId="4294967295"/>
              </a:defPPr>
            </a:lstStyle>
            <a:p>
              <a:pPr algn="ctr" defTabSz="4703763"/>
              <a:r>
                <a:rPr lang="en-US" sz="3600" dirty="0">
                  <a:solidFill>
                    <a:schemeClr val="bg1"/>
                  </a:solidFill>
                  <a:latin typeface="Amaranth" panose="02000503050000020004" pitchFamily="2" charset="0"/>
                </a:rPr>
                <a:t>Abstract</a:t>
              </a:r>
            </a:p>
          </p:txBody>
        </p:sp>
      </p:grpSp>
      <p:pic>
        <p:nvPicPr>
          <p:cNvPr id="11" name="Picture 10">
            <a:extLst>
              <a:ext uri="{FF2B5EF4-FFF2-40B4-BE49-F238E27FC236}">
                <a16:creationId xmlns:a16="http://schemas.microsoft.com/office/drawing/2014/main" id="{3884728C-EB1E-DF4E-800D-BDD2CA2C9862}"/>
              </a:ext>
            </a:extLst>
          </p:cNvPr>
          <p:cNvPicPr>
            <a:picLocks noChangeAspect="1"/>
          </p:cNvPicPr>
          <p:nvPr/>
        </p:nvPicPr>
        <p:blipFill>
          <a:blip r:embed="rId8"/>
          <a:stretch>
            <a:fillRect/>
          </a:stretch>
        </p:blipFill>
        <p:spPr>
          <a:xfrm>
            <a:off x="37026730" y="776126"/>
            <a:ext cx="3308469" cy="3308469"/>
          </a:xfrm>
          <a:prstGeom prst="rect">
            <a:avLst/>
          </a:prstGeom>
        </p:spPr>
      </p:pic>
      <p:sp>
        <p:nvSpPr>
          <p:cNvPr id="65" name="Rectangle 5">
            <a:extLst>
              <a:ext uri="{FF2B5EF4-FFF2-40B4-BE49-F238E27FC236}">
                <a16:creationId xmlns:a16="http://schemas.microsoft.com/office/drawing/2014/main" id="{07FE8F2D-DA5A-6144-949A-143ADAC8770E}"/>
              </a:ext>
            </a:extLst>
          </p:cNvPr>
          <p:cNvSpPr>
            <a:spLocks noChangeArrowheads="1"/>
          </p:cNvSpPr>
          <p:nvPr/>
        </p:nvSpPr>
        <p:spPr bwMode="auto">
          <a:xfrm>
            <a:off x="33484601" y="5515877"/>
            <a:ext cx="9692640" cy="822960"/>
          </a:xfrm>
          <a:prstGeom prst="rect">
            <a:avLst/>
          </a:prstGeom>
          <a:solidFill>
            <a:srgbClr val="1482A5"/>
          </a:solidFill>
          <a:ln>
            <a:solidFill>
              <a:schemeClr val="accent1"/>
            </a:solidFill>
          </a:ln>
          <a:effectLst/>
        </p:spPr>
        <p:txBody>
          <a:bodyPr wrap="none" lIns="274320" tIns="68580" rIns="274320" bIns="68580" anchor="ctr"/>
          <a:lstStyle>
            <a:defPPr>
              <a:defRPr kern="1200" smtId="4294967295"/>
            </a:defPPr>
          </a:lstStyle>
          <a:p>
            <a:pPr algn="ctr" defTabSz="4703763"/>
            <a:r>
              <a:rPr lang="en-US" sz="3600" dirty="0">
                <a:solidFill>
                  <a:schemeClr val="bg1"/>
                </a:solidFill>
                <a:latin typeface="Amaranth" panose="02000503050000020004" pitchFamily="2" charset="0"/>
              </a:rPr>
              <a:t>Global Models</a:t>
            </a:r>
          </a:p>
        </p:txBody>
      </p:sp>
      <p:cxnSp>
        <p:nvCxnSpPr>
          <p:cNvPr id="13" name="Straight Arrow Connector 12">
            <a:extLst>
              <a:ext uri="{FF2B5EF4-FFF2-40B4-BE49-F238E27FC236}">
                <a16:creationId xmlns:a16="http://schemas.microsoft.com/office/drawing/2014/main" id="{AE711AAE-2790-3749-A6A9-43263A04880D}"/>
              </a:ext>
            </a:extLst>
          </p:cNvPr>
          <p:cNvCxnSpPr>
            <a:cxnSpLocks/>
          </p:cNvCxnSpPr>
          <p:nvPr/>
        </p:nvCxnSpPr>
        <p:spPr>
          <a:xfrm>
            <a:off x="27102915" y="9005162"/>
            <a:ext cx="0" cy="2046258"/>
          </a:xfrm>
          <a:prstGeom prst="straightConnector1">
            <a:avLst/>
          </a:prstGeom>
        </p:spPr>
        <p:style>
          <a:lnRef idx="1">
            <a:schemeClr val="dk1"/>
          </a:lnRef>
          <a:fillRef idx="0">
            <a:schemeClr val="dk1"/>
          </a:fillRef>
          <a:effectRef idx="0">
            <a:schemeClr val="dk1"/>
          </a:effectRef>
          <a:fontRef idx="minor">
            <a:schemeClr val="tx1"/>
          </a:fontRef>
        </p:style>
      </p:cxnSp>
      <p:cxnSp>
        <p:nvCxnSpPr>
          <p:cNvPr id="70" name="Straight Arrow Connector 69">
            <a:extLst>
              <a:ext uri="{FF2B5EF4-FFF2-40B4-BE49-F238E27FC236}">
                <a16:creationId xmlns:a16="http://schemas.microsoft.com/office/drawing/2014/main" id="{5D163FD7-92A0-AA4C-8B38-84AA52BE7D4B}"/>
              </a:ext>
            </a:extLst>
          </p:cNvPr>
          <p:cNvCxnSpPr>
            <a:cxnSpLocks/>
          </p:cNvCxnSpPr>
          <p:nvPr/>
        </p:nvCxnSpPr>
        <p:spPr>
          <a:xfrm>
            <a:off x="24434342" y="10751714"/>
            <a:ext cx="3056339" cy="0"/>
          </a:xfrm>
          <a:prstGeom prst="straightConnector1">
            <a:avLst/>
          </a:prstGeom>
        </p:spPr>
        <p:style>
          <a:lnRef idx="1">
            <a:schemeClr val="dk1"/>
          </a:lnRef>
          <a:fillRef idx="0">
            <a:schemeClr val="dk1"/>
          </a:fillRef>
          <a:effectRef idx="0">
            <a:schemeClr val="dk1"/>
          </a:effectRef>
          <a:fontRef idx="minor">
            <a:schemeClr val="tx1"/>
          </a:fontRef>
        </p:style>
      </p:cxnSp>
      <p:grpSp>
        <p:nvGrpSpPr>
          <p:cNvPr id="9" name="Group 8">
            <a:extLst>
              <a:ext uri="{FF2B5EF4-FFF2-40B4-BE49-F238E27FC236}">
                <a16:creationId xmlns:a16="http://schemas.microsoft.com/office/drawing/2014/main" id="{71C62187-F567-A640-BF1B-B022AD92F133}"/>
              </a:ext>
            </a:extLst>
          </p:cNvPr>
          <p:cNvGrpSpPr/>
          <p:nvPr/>
        </p:nvGrpSpPr>
        <p:grpSpPr>
          <a:xfrm>
            <a:off x="11430000" y="5516122"/>
            <a:ext cx="21031200" cy="11739221"/>
            <a:chOff x="11429996" y="5516122"/>
            <a:chExt cx="21031200" cy="11739221"/>
          </a:xfrm>
        </p:grpSpPr>
        <mc:AlternateContent xmlns:mc="http://schemas.openxmlformats.org/markup-compatibility/2006" xmlns:a14="http://schemas.microsoft.com/office/drawing/2010/main">
          <mc:Choice Requires="a14">
            <p:sp>
              <p:nvSpPr>
                <p:cNvPr id="37" name="Text Box 6">
                  <a:extLst>
                    <a:ext uri="{FF2B5EF4-FFF2-40B4-BE49-F238E27FC236}">
                      <a16:creationId xmlns:a16="http://schemas.microsoft.com/office/drawing/2014/main" id="{BAB40251-2E35-4623-A6BE-28130F737F03}"/>
                    </a:ext>
                  </a:extLst>
                </p:cNvPr>
                <p:cNvSpPr txBox="1">
                  <a:spLocks noChangeArrowheads="1"/>
                </p:cNvSpPr>
                <p:nvPr/>
              </p:nvSpPr>
              <p:spPr bwMode="auto">
                <a:xfrm>
                  <a:off x="11429996" y="5966174"/>
                  <a:ext cx="21031200" cy="9115316"/>
                </a:xfrm>
                <a:prstGeom prst="rect">
                  <a:avLst/>
                </a:prstGeom>
                <a:solidFill>
                  <a:schemeClr val="bg1"/>
                </a:solidFill>
                <a:ln w="9525">
                  <a:solidFill>
                    <a:srgbClr val="1482A5"/>
                  </a:solidFill>
                  <a:miter lim="800000"/>
                  <a:headEnd/>
                  <a:tailEnd/>
                </a:ln>
                <a:extLst/>
              </p:spPr>
              <p:txBody>
                <a:bodyPr wrap="square" lIns="137160" tIns="68580" rIns="137160" bIns="68580" numCol="2" spcCol="457200">
                  <a:spAutoFit/>
                </a:bodyPr>
                <a:lstStyle>
                  <a:defPPr>
                    <a:defRPr kern="1200" smtId="4294967295"/>
                  </a:defPPr>
                  <a:lvl1pPr defTabSz="4703763" eaLnBrk="0" hangingPunct="0">
                    <a:defRPr sz="9300">
                      <a:solidFill>
                        <a:schemeClr val="tx1"/>
                      </a:solidFill>
                      <a:latin typeface="Arial"/>
                    </a:defRPr>
                  </a:lvl1pPr>
                  <a:lvl2pPr marL="742950" indent="-285750" defTabSz="4703763" eaLnBrk="0" hangingPunct="0">
                    <a:defRPr sz="9300">
                      <a:solidFill>
                        <a:schemeClr val="tx1"/>
                      </a:solidFill>
                      <a:latin typeface="Arial"/>
                    </a:defRPr>
                  </a:lvl2pPr>
                  <a:lvl3pPr marL="1143000" indent="-228600" defTabSz="4703763" eaLnBrk="0" hangingPunct="0">
                    <a:defRPr sz="9300">
                      <a:solidFill>
                        <a:schemeClr val="tx1"/>
                      </a:solidFill>
                      <a:latin typeface="Arial"/>
                    </a:defRPr>
                  </a:lvl3pPr>
                  <a:lvl4pPr marL="1600200" indent="-228600" defTabSz="4703763" eaLnBrk="0" hangingPunct="0">
                    <a:defRPr sz="9300">
                      <a:solidFill>
                        <a:schemeClr val="tx1"/>
                      </a:solidFill>
                      <a:latin typeface="Arial"/>
                    </a:defRPr>
                  </a:lvl4pPr>
                  <a:lvl5pPr marL="2057400" indent="-228600" defTabSz="4703763" eaLnBrk="0" hangingPunct="0">
                    <a:defRPr sz="9300">
                      <a:solidFill>
                        <a:schemeClr val="tx1"/>
                      </a:solidFill>
                      <a:latin typeface="Arial"/>
                    </a:defRPr>
                  </a:lvl5pPr>
                  <a:lvl6pPr marL="2514600" indent="-228600" defTabSz="4703763" eaLnBrk="0" fontAlgn="base" hangingPunct="0">
                    <a:spcBef>
                      <a:spcPct val="0"/>
                    </a:spcBef>
                    <a:spcAft>
                      <a:spcPct val="0"/>
                    </a:spcAft>
                    <a:defRPr sz="9300">
                      <a:solidFill>
                        <a:schemeClr val="tx1"/>
                      </a:solidFill>
                      <a:latin typeface="Arial"/>
                    </a:defRPr>
                  </a:lvl6pPr>
                  <a:lvl7pPr marL="2971800" indent="-228600" defTabSz="4703763" eaLnBrk="0" fontAlgn="base" hangingPunct="0">
                    <a:spcBef>
                      <a:spcPct val="0"/>
                    </a:spcBef>
                    <a:spcAft>
                      <a:spcPct val="0"/>
                    </a:spcAft>
                    <a:defRPr sz="9300">
                      <a:solidFill>
                        <a:schemeClr val="tx1"/>
                      </a:solidFill>
                      <a:latin typeface="Arial"/>
                    </a:defRPr>
                  </a:lvl7pPr>
                  <a:lvl8pPr marL="3429000" indent="-228600" defTabSz="4703763" eaLnBrk="0" fontAlgn="base" hangingPunct="0">
                    <a:spcBef>
                      <a:spcPct val="0"/>
                    </a:spcBef>
                    <a:spcAft>
                      <a:spcPct val="0"/>
                    </a:spcAft>
                    <a:defRPr sz="9300">
                      <a:solidFill>
                        <a:schemeClr val="tx1"/>
                      </a:solidFill>
                      <a:latin typeface="Arial"/>
                    </a:defRPr>
                  </a:lvl8pPr>
                  <a:lvl9pPr marL="3886200" indent="-228600" defTabSz="4703763" eaLnBrk="0" fontAlgn="base" hangingPunct="0">
                    <a:spcBef>
                      <a:spcPct val="0"/>
                    </a:spcBef>
                    <a:spcAft>
                      <a:spcPct val="0"/>
                    </a:spcAft>
                    <a:defRPr sz="9300">
                      <a:solidFill>
                        <a:schemeClr val="tx1"/>
                      </a:solidFill>
                      <a:latin typeface="Arial"/>
                    </a:defRPr>
                  </a:lvl9pPr>
                </a:lstStyle>
                <a:p>
                  <a:pPr algn="ctr"/>
                  <a:endParaRPr lang="en-US" sz="3200" u="sng" dirty="0">
                    <a:latin typeface="+mn-lt"/>
                    <a:ea typeface="Open Sans" panose="020B0606030504020204" pitchFamily="34" charset="0"/>
                    <a:cs typeface="Open Sans" panose="020B0606030504020204" pitchFamily="34" charset="0"/>
                  </a:endParaRPr>
                </a:p>
                <a:p>
                  <a:pPr algn="ctr">
                    <a:spcAft>
                      <a:spcPts val="400"/>
                    </a:spcAft>
                  </a:pPr>
                  <a:r>
                    <a:rPr lang="en-US" sz="3200" u="sng" dirty="0">
                      <a:latin typeface="+mn-lt"/>
                      <a:ea typeface="Open Sans" panose="020B0606030504020204" pitchFamily="34" charset="0"/>
                      <a:cs typeface="Open Sans" panose="020B0606030504020204" pitchFamily="34" charset="0"/>
                    </a:rPr>
                    <a:t>Decomposition </a:t>
                  </a:r>
                </a:p>
                <a:p>
                  <a:pPr algn="just"/>
                  <a:r>
                    <a:rPr lang="en-US" sz="3200" dirty="0">
                      <a:latin typeface="+mn-lt"/>
                      <a:ea typeface="Open Sans" panose="020B0606030504020204" pitchFamily="34" charset="0"/>
                      <a:cs typeface="Open Sans" panose="020B0606030504020204" pitchFamily="34" charset="0"/>
                    </a:rPr>
                    <a:t>A time series </a:t>
                  </a:r>
                  <a:r>
                    <a:rPr lang="en-US" sz="3200" i="1" dirty="0" err="1">
                      <a:latin typeface="+mn-lt"/>
                      <a:ea typeface="Open Sans" panose="020B0606030504020204" pitchFamily="34" charset="0"/>
                      <a:cs typeface="Open Sans" panose="020B0606030504020204" pitchFamily="34" charset="0"/>
                    </a:rPr>
                    <a:t>Y</a:t>
                  </a:r>
                  <a:r>
                    <a:rPr lang="en-US" sz="3200" i="1" baseline="-25000" dirty="0" err="1">
                      <a:latin typeface="+mn-lt"/>
                      <a:ea typeface="Open Sans" panose="020B0606030504020204" pitchFamily="34" charset="0"/>
                      <a:cs typeface="Open Sans" panose="020B0606030504020204" pitchFamily="34" charset="0"/>
                    </a:rPr>
                    <a:t>t</a:t>
                  </a:r>
                  <a:r>
                    <a:rPr lang="en-US" sz="3200" dirty="0">
                      <a:latin typeface="+mn-lt"/>
                      <a:ea typeface="Open Sans" panose="020B0606030504020204" pitchFamily="34" charset="0"/>
                      <a:cs typeface="Open Sans" panose="020B0606030504020204" pitchFamily="34" charset="0"/>
                    </a:rPr>
                    <a:t> is embedded into an L – trajectory matrix where </a:t>
                  </a:r>
                  <a:r>
                    <a:rPr lang="en-US" sz="3200" i="1" dirty="0">
                      <a:latin typeface="+mn-lt"/>
                      <a:ea typeface="Open Sans" panose="020B0606030504020204" pitchFamily="34" charset="0"/>
                      <a:cs typeface="Open Sans" panose="020B0606030504020204" pitchFamily="34" charset="0"/>
                    </a:rPr>
                    <a:t>L</a:t>
                  </a:r>
                  <a:r>
                    <a:rPr lang="en-US" sz="3200" dirty="0">
                      <a:latin typeface="+mn-lt"/>
                      <a:ea typeface="Open Sans" panose="020B0606030504020204" pitchFamily="34" charset="0"/>
                      <a:cs typeface="Open Sans" panose="020B0606030504020204" pitchFamily="34" charset="0"/>
                    </a:rPr>
                    <a:t> represents the window length. The columns of this matrix are formed by the lagged time-series of length </a:t>
                  </a:r>
                  <a:r>
                    <a:rPr lang="en-US" sz="3200" i="1" dirty="0">
                      <a:latin typeface="+mn-lt"/>
                      <a:ea typeface="Open Sans" panose="020B0606030504020204" pitchFamily="34" charset="0"/>
                      <a:cs typeface="Open Sans" panose="020B0606030504020204" pitchFamily="34" charset="0"/>
                    </a:rPr>
                    <a:t>N</a:t>
                  </a:r>
                  <a:r>
                    <a:rPr lang="en-US" sz="3200" dirty="0">
                      <a:latin typeface="+mn-lt"/>
                      <a:ea typeface="Open Sans" panose="020B0606030504020204" pitchFamily="34" charset="0"/>
                      <a:cs typeface="Open Sans" panose="020B0606030504020204" pitchFamily="34" charset="0"/>
                    </a:rPr>
                    <a:t>.</a:t>
                  </a:r>
                </a:p>
                <a:p>
                  <a:pPr algn="just"/>
                  <a:endParaRPr lang="en-US" sz="3200" dirty="0">
                    <a:latin typeface="+mn-lt"/>
                    <a:ea typeface="Open Sans" panose="020B0606030504020204" pitchFamily="34" charset="0"/>
                    <a:cs typeface="Open Sans" panose="020B0606030504020204" pitchFamily="34" charset="0"/>
                  </a:endParaRPr>
                </a:p>
                <a:p>
                  <a:pPr algn="just"/>
                  <a:endParaRPr lang="en-US" sz="3200" dirty="0">
                    <a:latin typeface="+mn-lt"/>
                    <a:ea typeface="Open Sans" panose="020B0606030504020204" pitchFamily="34" charset="0"/>
                    <a:cs typeface="Open Sans" panose="020B0606030504020204" pitchFamily="34" charset="0"/>
                  </a:endParaRPr>
                </a:p>
                <a:p>
                  <a:pPr algn="just"/>
                  <a:endParaRPr lang="en-US" sz="3200" dirty="0">
                    <a:latin typeface="+mn-lt"/>
                    <a:ea typeface="Open Sans" panose="020B0606030504020204" pitchFamily="34" charset="0"/>
                    <a:cs typeface="Open Sans" panose="020B0606030504020204" pitchFamily="34" charset="0"/>
                  </a:endParaRPr>
                </a:p>
                <a:p>
                  <a:pPr algn="just"/>
                  <a:endParaRPr lang="en-US" sz="3200" dirty="0">
                    <a:latin typeface="+mn-lt"/>
                    <a:ea typeface="Open Sans" panose="020B0606030504020204" pitchFamily="34" charset="0"/>
                    <a:cs typeface="Open Sans" panose="020B0606030504020204" pitchFamily="34" charset="0"/>
                  </a:endParaRPr>
                </a:p>
                <a:p>
                  <a:pPr algn="just"/>
                  <a:endParaRPr lang="en-US" sz="3200" dirty="0">
                    <a:latin typeface="+mn-lt"/>
                    <a:ea typeface="Open Sans" panose="020B0606030504020204" pitchFamily="34" charset="0"/>
                    <a:cs typeface="Open Sans" panose="020B0606030504020204" pitchFamily="34" charset="0"/>
                  </a:endParaRPr>
                </a:p>
                <a:p>
                  <a:pPr algn="just"/>
                  <a:endParaRPr lang="en-US" sz="3200" dirty="0">
                    <a:latin typeface="+mn-lt"/>
                    <a:ea typeface="Open Sans" panose="020B0606030504020204" pitchFamily="34" charset="0"/>
                    <a:cs typeface="Open Sans" panose="020B0606030504020204" pitchFamily="34" charset="0"/>
                  </a:endParaRPr>
                </a:p>
                <a:p>
                  <a:pPr algn="just"/>
                  <a:r>
                    <a:rPr lang="en-US" sz="3200" dirty="0">
                      <a:latin typeface="+mn-lt"/>
                      <a:ea typeface="Open Sans" panose="020B0606030504020204" pitchFamily="34" charset="0"/>
                      <a:cs typeface="Open Sans" panose="020B0606030504020204" pitchFamily="34" charset="0"/>
                    </a:rPr>
                    <a:t>Using SVD, </a:t>
                  </a:r>
                  <a:r>
                    <a:rPr lang="en-US" sz="3200" i="1" dirty="0">
                      <a:latin typeface="+mn-lt"/>
                      <a:ea typeface="Open Sans" panose="020B0606030504020204" pitchFamily="34" charset="0"/>
                      <a:cs typeface="Open Sans" panose="020B0606030504020204" pitchFamily="34" charset="0"/>
                    </a:rPr>
                    <a:t>A </a:t>
                  </a:r>
                  <a:r>
                    <a:rPr lang="en-US" sz="3200" dirty="0">
                      <a:latin typeface="+mn-lt"/>
                      <a:ea typeface="Open Sans" panose="020B0606030504020204" pitchFamily="34" charset="0"/>
                      <a:cs typeface="Open Sans" panose="020B0606030504020204" pitchFamily="34" charset="0"/>
                    </a:rPr>
                    <a:t>is rewritten as the product of three matrices </a:t>
                  </a:r>
                  <a:r>
                    <a:rPr lang="en-US" sz="3200" i="1" dirty="0">
                      <a:latin typeface="+mn-lt"/>
                      <a:ea typeface="Open Sans" panose="020B0606030504020204" pitchFamily="34" charset="0"/>
                      <a:cs typeface="Open Sans" panose="020B0606030504020204" pitchFamily="34" charset="0"/>
                    </a:rPr>
                    <a:t>U, </a:t>
                  </a:r>
                  <a:r>
                    <a:rPr lang="el-GR" sz="3200" dirty="0">
                      <a:latin typeface="+mn-lt"/>
                      <a:ea typeface="Open Sans" panose="020B0606030504020204" pitchFamily="34" charset="0"/>
                      <a:cs typeface="Open Sans" panose="020B0606030504020204" pitchFamily="34" charset="0"/>
                    </a:rPr>
                    <a:t>Σ</a:t>
                  </a:r>
                  <a:r>
                    <a:rPr lang="en-US" sz="3200" i="1" dirty="0">
                      <a:latin typeface="+mn-lt"/>
                      <a:ea typeface="Open Sans" panose="020B0606030504020204" pitchFamily="34" charset="0"/>
                      <a:cs typeface="Open Sans" panose="020B0606030504020204" pitchFamily="34" charset="0"/>
                    </a:rPr>
                    <a:t>, and V</a:t>
                  </a:r>
                  <a:r>
                    <a:rPr lang="en-US" sz="3200" i="1" baseline="30000" dirty="0">
                      <a:latin typeface="+mn-lt"/>
                      <a:ea typeface="Open Sans" panose="020B0606030504020204" pitchFamily="34" charset="0"/>
                      <a:cs typeface="Open Sans" panose="020B0606030504020204" pitchFamily="34" charset="0"/>
                    </a:rPr>
                    <a:t>T</a:t>
                  </a:r>
                  <a:r>
                    <a:rPr lang="en-US" sz="3200" i="1" dirty="0">
                      <a:latin typeface="+mn-lt"/>
                      <a:ea typeface="Open Sans" panose="020B0606030504020204" pitchFamily="34" charset="0"/>
                      <a:cs typeface="Open Sans" panose="020B0606030504020204" pitchFamily="34" charset="0"/>
                    </a:rPr>
                    <a:t>.</a:t>
                  </a:r>
                  <a:r>
                    <a:rPr lang="en-US" sz="3200" i="1" baseline="30000" dirty="0">
                      <a:latin typeface="+mn-lt"/>
                      <a:ea typeface="Open Sans" panose="020B0606030504020204" pitchFamily="34" charset="0"/>
                      <a:cs typeface="Open Sans" panose="020B0606030504020204" pitchFamily="34" charset="0"/>
                    </a:rPr>
                    <a:t> </a:t>
                  </a:r>
                  <a:r>
                    <a:rPr lang="el-GR" sz="3200" dirty="0">
                      <a:latin typeface="+mn-lt"/>
                      <a:ea typeface="Open Sans" panose="020B0606030504020204" pitchFamily="34" charset="0"/>
                      <a:cs typeface="Open Sans" panose="020B0606030504020204" pitchFamily="34" charset="0"/>
                    </a:rPr>
                    <a:t>Σ</a:t>
                  </a:r>
                  <a:r>
                    <a:rPr lang="en-US" sz="3200" dirty="0">
                      <a:latin typeface="+mn-lt"/>
                      <a:ea typeface="Open Sans" panose="020B0606030504020204" pitchFamily="34" charset="0"/>
                      <a:cs typeface="Open Sans" panose="020B0606030504020204" pitchFamily="34" charset="0"/>
                    </a:rPr>
                    <a:t> is a diagonal matrix composed of the descending singular values of </a:t>
                  </a:r>
                  <a:r>
                    <a:rPr lang="en-US" sz="3200" i="1" dirty="0">
                      <a:latin typeface="+mn-lt"/>
                      <a:ea typeface="Open Sans" panose="020B0606030504020204" pitchFamily="34" charset="0"/>
                      <a:cs typeface="Open Sans" panose="020B0606030504020204" pitchFamily="34" charset="0"/>
                    </a:rPr>
                    <a:t>A</a:t>
                  </a:r>
                  <a:r>
                    <a:rPr lang="en-US" sz="3200" dirty="0">
                      <a:latin typeface="+mn-lt"/>
                      <a:ea typeface="Open Sans" panose="020B0606030504020204" pitchFamily="34" charset="0"/>
                      <a:cs typeface="Open Sans" panose="020B0606030504020204" pitchFamily="34" charset="0"/>
                    </a:rPr>
                    <a:t>, which are the square roots of the eigenvalues of </a:t>
                  </a:r>
                  <a:r>
                    <a:rPr lang="en-US" sz="3200" i="1" dirty="0">
                      <a:ea typeface="Open Sans" panose="020B0606030504020204" pitchFamily="34" charset="0"/>
                      <a:cs typeface="Open Sans" panose="020B0606030504020204" pitchFamily="34" charset="0"/>
                    </a:rPr>
                    <a:t>A</a:t>
                  </a:r>
                  <a:r>
                    <a:rPr lang="en-US" sz="3200" i="1" baseline="30000" dirty="0">
                      <a:ea typeface="Open Sans" panose="020B0606030504020204" pitchFamily="34" charset="0"/>
                      <a:cs typeface="Open Sans" panose="020B0606030504020204" pitchFamily="34" charset="0"/>
                    </a:rPr>
                    <a:t>T</a:t>
                  </a:r>
                  <a:r>
                    <a:rPr lang="en-US" sz="3200" i="1" dirty="0">
                      <a:ea typeface="Open Sans" panose="020B0606030504020204" pitchFamily="34" charset="0"/>
                      <a:cs typeface="Open Sans" panose="020B0606030504020204" pitchFamily="34" charset="0"/>
                    </a:rPr>
                    <a:t>A.</a:t>
                  </a:r>
                  <a:r>
                    <a:rPr lang="en-US" sz="3200" dirty="0">
                      <a:latin typeface="+mn-lt"/>
                      <a:ea typeface="Open Sans" panose="020B0606030504020204" pitchFamily="34" charset="0"/>
                      <a:cs typeface="Open Sans" panose="020B0606030504020204" pitchFamily="34" charset="0"/>
                    </a:rPr>
                    <a:t> The corresponding eigenvectors form the columns of </a:t>
                  </a:r>
                  <a:r>
                    <a:rPr lang="en-US" sz="3200" i="1" dirty="0">
                      <a:latin typeface="+mn-lt"/>
                      <a:ea typeface="Open Sans" panose="020B0606030504020204" pitchFamily="34" charset="0"/>
                      <a:cs typeface="Open Sans" panose="020B0606030504020204" pitchFamily="34" charset="0"/>
                    </a:rPr>
                    <a:t>V </a:t>
                  </a:r>
                  <a:r>
                    <a:rPr lang="en-US" sz="3200" dirty="0">
                      <a:latin typeface="+mn-lt"/>
                      <a:ea typeface="Open Sans" panose="020B0606030504020204" pitchFamily="34" charset="0"/>
                      <a:cs typeface="Open Sans" panose="020B0606030504020204" pitchFamily="34" charset="0"/>
                    </a:rPr>
                    <a:t>(right singular vectors of </a:t>
                  </a:r>
                  <a:r>
                    <a:rPr lang="en-US" sz="3200" i="1" dirty="0">
                      <a:latin typeface="+mn-lt"/>
                      <a:ea typeface="Open Sans" panose="020B0606030504020204" pitchFamily="34" charset="0"/>
                      <a:cs typeface="Open Sans" panose="020B0606030504020204" pitchFamily="34" charset="0"/>
                    </a:rPr>
                    <a:t>A</a:t>
                  </a:r>
                  <a:r>
                    <a:rPr lang="en-US" sz="3200" dirty="0">
                      <a:latin typeface="+mn-lt"/>
                      <a:ea typeface="Open Sans" panose="020B0606030504020204" pitchFamily="34" charset="0"/>
                      <a:cs typeface="Open Sans" panose="020B0606030504020204" pitchFamily="34" charset="0"/>
                    </a:rPr>
                    <a:t>). The columns of </a:t>
                  </a:r>
                  <a:r>
                    <a:rPr lang="en-US" sz="3200" i="1" dirty="0">
                      <a:latin typeface="+mn-lt"/>
                      <a:ea typeface="Open Sans" panose="020B0606030504020204" pitchFamily="34" charset="0"/>
                      <a:cs typeface="Open Sans" panose="020B0606030504020204" pitchFamily="34" charset="0"/>
                    </a:rPr>
                    <a:t>U </a:t>
                  </a:r>
                  <a:r>
                    <a:rPr lang="en-US" sz="3200" dirty="0">
                      <a:latin typeface="+mn-lt"/>
                      <a:ea typeface="Open Sans" panose="020B0606030504020204" pitchFamily="34" charset="0"/>
                      <a:cs typeface="Open Sans" panose="020B0606030504020204" pitchFamily="34" charset="0"/>
                    </a:rPr>
                    <a:t>(left singular vectors) form an orthogonal set of decreasingly important patterns which reproduce the columns of </a:t>
                  </a:r>
                  <a:r>
                    <a:rPr lang="en-US" sz="3200" i="1" dirty="0">
                      <a:latin typeface="+mn-lt"/>
                      <a:ea typeface="Open Sans" panose="020B0606030504020204" pitchFamily="34" charset="0"/>
                      <a:cs typeface="Open Sans" panose="020B0606030504020204" pitchFamily="34" charset="0"/>
                    </a:rPr>
                    <a:t>A</a:t>
                  </a:r>
                  <a:r>
                    <a:rPr lang="en-US" sz="3200" dirty="0">
                      <a:latin typeface="+mn-lt"/>
                      <a:ea typeface="Open Sans" panose="020B0606030504020204" pitchFamily="34" charset="0"/>
                      <a:cs typeface="Open Sans" panose="020B0606030504020204" pitchFamily="34" charset="0"/>
                    </a:rPr>
                    <a:t>.  </a:t>
                  </a:r>
                </a:p>
                <a:p>
                  <a:pPr algn="just"/>
                  <a:endParaRPr lang="en-US" sz="3200" dirty="0">
                    <a:latin typeface="+mn-lt"/>
                    <a:ea typeface="Open Sans" panose="020B0606030504020204" pitchFamily="34" charset="0"/>
                    <a:cs typeface="Open Sans" panose="020B0606030504020204" pitchFamily="34" charset="0"/>
                  </a:endParaRPr>
                </a:p>
                <a:p>
                  <a:pPr algn="ctr">
                    <a:spcAft>
                      <a:spcPts val="400"/>
                    </a:spcAft>
                  </a:pPr>
                  <a:r>
                    <a:rPr lang="en-US" sz="3200" u="sng" dirty="0">
                      <a:latin typeface="+mn-lt"/>
                      <a:ea typeface="Open Sans" panose="020B0606030504020204" pitchFamily="34" charset="0"/>
                      <a:cs typeface="Open Sans" panose="020B0606030504020204" pitchFamily="34" charset="0"/>
                    </a:rPr>
                    <a:t>Reconstruction</a:t>
                  </a:r>
                  <a:endParaRPr lang="en-US" sz="3200" dirty="0">
                    <a:latin typeface="+mn-lt"/>
                    <a:ea typeface="Open Sans" panose="020B0606030504020204" pitchFamily="34" charset="0"/>
                    <a:cs typeface="Open Sans" panose="020B0606030504020204" pitchFamily="34" charset="0"/>
                  </a:endParaRPr>
                </a:p>
                <a:p>
                  <a:pPr algn="just"/>
                  <a:r>
                    <a:rPr lang="en-US" sz="3200" i="1" dirty="0">
                      <a:latin typeface="+mn-lt"/>
                      <a:ea typeface="Open Sans" panose="020B0606030504020204" pitchFamily="34" charset="0"/>
                      <a:cs typeface="Open Sans" panose="020B0606030504020204" pitchFamily="34" charset="0"/>
                    </a:rPr>
                    <a:t>A </a:t>
                  </a:r>
                  <a:r>
                    <a:rPr lang="en-US" sz="3200" dirty="0">
                      <a:latin typeface="+mn-lt"/>
                      <a:ea typeface="Open Sans" panose="020B0606030504020204" pitchFamily="34" charset="0"/>
                      <a:cs typeface="Open Sans" panose="020B0606030504020204" pitchFamily="34" charset="0"/>
                    </a:rPr>
                    <a:t>can now be rewritten as </a:t>
                  </a:r>
                  <a14:m>
                    <m:oMath xmlns:m="http://schemas.openxmlformats.org/officeDocument/2006/math">
                      <m:nary>
                        <m:naryPr>
                          <m:chr m:val="∑"/>
                          <m:ctrlPr>
                            <a:rPr lang="en-US" sz="3200" i="1" smtClean="0">
                              <a:latin typeface="Cambria Math" panose="02040503050406030204" pitchFamily="18" charset="0"/>
                            </a:rPr>
                          </m:ctrlPr>
                        </m:naryPr>
                        <m:sub>
                          <m:r>
                            <m:rPr>
                              <m:brk m:alnAt="23"/>
                            </m:rPr>
                            <a:rPr lang="en-US" sz="3200" b="0" i="1" smtClean="0">
                              <a:latin typeface="Cambria Math" panose="02040503050406030204" pitchFamily="18" charset="0"/>
                            </a:rPr>
                            <m:t>𝑖</m:t>
                          </m:r>
                          <m:r>
                            <a:rPr lang="en-US" sz="3200" b="0" i="1" smtClean="0">
                              <a:latin typeface="Cambria Math" panose="02040503050406030204" pitchFamily="18" charset="0"/>
                            </a:rPr>
                            <m:t>=1</m:t>
                          </m:r>
                        </m:sub>
                        <m:sup>
                          <m:r>
                            <a:rPr lang="en-US" sz="3200" b="0" i="1" smtClean="0">
                              <a:latin typeface="Cambria Math" panose="02040503050406030204" pitchFamily="18" charset="0"/>
                            </a:rPr>
                            <m:t>𝑟</m:t>
                          </m:r>
                        </m:sup>
                        <m:e>
                          <m:sSub>
                            <m:sSubPr>
                              <m:ctrlPr>
                                <a:rPr lang="en-US" sz="3200" i="1" smtClean="0">
                                  <a:latin typeface="Cambria Math" panose="02040503050406030204" pitchFamily="18" charset="0"/>
                                </a:rPr>
                              </m:ctrlPr>
                            </m:sSubPr>
                            <m:e>
                              <m:r>
                                <a:rPr lang="en-US" sz="3200" i="1" smtClean="0">
                                  <a:latin typeface="Cambria Math" panose="02040503050406030204" pitchFamily="18" charset="0"/>
                                  <a:ea typeface="Cambria Math" panose="02040503050406030204" pitchFamily="18" charset="0"/>
                                </a:rPr>
                                <m:t>𝜎</m:t>
                              </m:r>
                            </m:e>
                            <m:sub>
                              <m:r>
                                <a:rPr lang="en-US" sz="3200" b="0" i="1" smtClean="0">
                                  <a:latin typeface="Cambria Math" panose="02040503050406030204" pitchFamily="18" charset="0"/>
                                </a:rPr>
                                <m:t>𝑖</m:t>
                              </m:r>
                            </m:sub>
                          </m:sSub>
                          <m:sSub>
                            <m:sSubPr>
                              <m:ctrlPr>
                                <a:rPr lang="en-US" sz="3200" i="1" smtClean="0">
                                  <a:latin typeface="Cambria Math" panose="02040503050406030204" pitchFamily="18" charset="0"/>
                                </a:rPr>
                              </m:ctrlPr>
                            </m:sSubPr>
                            <m:e>
                              <m:r>
                                <a:rPr lang="en-US" sz="3200" b="1" i="1" smtClean="0">
                                  <a:latin typeface="Cambria Math" panose="02040503050406030204" pitchFamily="18" charset="0"/>
                                </a:rPr>
                                <m:t>𝒖</m:t>
                              </m:r>
                            </m:e>
                            <m:sub>
                              <m:r>
                                <a:rPr lang="en-US" sz="3200" b="0" i="1" smtClean="0">
                                  <a:latin typeface="Cambria Math" panose="02040503050406030204" pitchFamily="18" charset="0"/>
                                </a:rPr>
                                <m:t>𝑖</m:t>
                              </m:r>
                            </m:sub>
                          </m:sSub>
                          <m:sSubSup>
                            <m:sSubSupPr>
                              <m:ctrlPr>
                                <a:rPr lang="en-US" sz="3200" b="0" i="1" smtClean="0">
                                  <a:latin typeface="Cambria Math" panose="02040503050406030204" pitchFamily="18" charset="0"/>
                                </a:rPr>
                              </m:ctrlPr>
                            </m:sSubSupPr>
                            <m:e>
                              <m:r>
                                <a:rPr lang="en-US" sz="3200" b="1" i="1" smtClean="0">
                                  <a:latin typeface="Cambria Math" panose="02040503050406030204" pitchFamily="18" charset="0"/>
                                </a:rPr>
                                <m:t>𝒗</m:t>
                              </m:r>
                            </m:e>
                            <m:sub>
                              <m:r>
                                <a:rPr lang="en-US" sz="3200" b="0" i="1" smtClean="0">
                                  <a:latin typeface="Cambria Math" panose="02040503050406030204" pitchFamily="18" charset="0"/>
                                </a:rPr>
                                <m:t>𝑖</m:t>
                              </m:r>
                            </m:sub>
                            <m:sup>
                              <m:r>
                                <a:rPr lang="en-US" sz="3200" b="0" i="1" smtClean="0">
                                  <a:latin typeface="Cambria Math" panose="02040503050406030204" pitchFamily="18" charset="0"/>
                                </a:rPr>
                                <m:t>𝑇</m:t>
                              </m:r>
                            </m:sup>
                          </m:sSubSup>
                        </m:e>
                      </m:nary>
                    </m:oMath>
                  </a14:m>
                  <a:r>
                    <a:rPr lang="en-US" sz="3200" dirty="0">
                      <a:latin typeface="+mn-lt"/>
                      <a:ea typeface="Open Sans" panose="020B0606030504020204" pitchFamily="34" charset="0"/>
                      <a:cs typeface="Open Sans" panose="020B0606030504020204" pitchFamily="34" charset="0"/>
                    </a:rPr>
                    <a:t>, where (</a:t>
                  </a:r>
                  <a14:m>
                    <m:oMath xmlns:m="http://schemas.openxmlformats.org/officeDocument/2006/math">
                      <m:sSub>
                        <m:sSubPr>
                          <m:ctrlPr>
                            <a:rPr lang="en-US" sz="3200" i="1">
                              <a:latin typeface="Cambria Math" panose="02040503050406030204" pitchFamily="18" charset="0"/>
                            </a:rPr>
                          </m:ctrlPr>
                        </m:sSubPr>
                        <m:e>
                          <m:r>
                            <a:rPr lang="en-US" sz="3200" i="1">
                              <a:latin typeface="Cambria Math" panose="02040503050406030204" pitchFamily="18" charset="0"/>
                              <a:ea typeface="Cambria Math" panose="02040503050406030204" pitchFamily="18" charset="0"/>
                            </a:rPr>
                            <m:t>𝜎</m:t>
                          </m:r>
                        </m:e>
                        <m:sub>
                          <m:r>
                            <a:rPr lang="en-US" sz="3200" i="1">
                              <a:latin typeface="Cambria Math" panose="02040503050406030204" pitchFamily="18" charset="0"/>
                            </a:rPr>
                            <m:t>𝑖</m:t>
                          </m:r>
                        </m:sub>
                      </m:sSub>
                    </m:oMath>
                  </a14:m>
                  <a:r>
                    <a:rPr lang="en-US" sz="3200" dirty="0">
                      <a:latin typeface="+mn-lt"/>
                      <a:ea typeface="Open Sans" panose="020B0606030504020204" pitchFamily="34" charset="0"/>
                      <a:cs typeface="Open Sans" panose="020B0606030504020204" pitchFamily="34" charset="0"/>
                    </a:rPr>
                    <a:t>,</a:t>
                  </a:r>
                  <a:r>
                    <a:rPr lang="en-US" sz="3200" dirty="0"/>
                    <a:t> </a:t>
                  </a:r>
                  <a14:m>
                    <m:oMath xmlns:m="http://schemas.openxmlformats.org/officeDocument/2006/math">
                      <m:sSub>
                        <m:sSubPr>
                          <m:ctrlPr>
                            <a:rPr lang="en-US" sz="3200" i="1">
                              <a:latin typeface="Cambria Math" panose="02040503050406030204" pitchFamily="18" charset="0"/>
                            </a:rPr>
                          </m:ctrlPr>
                        </m:sSubPr>
                        <m:e>
                          <m:r>
                            <a:rPr lang="en-US" sz="3200" b="1" i="1">
                              <a:latin typeface="Cambria Math" panose="02040503050406030204" pitchFamily="18" charset="0"/>
                            </a:rPr>
                            <m:t>𝒖</m:t>
                          </m:r>
                        </m:e>
                        <m:sub>
                          <m:r>
                            <a:rPr lang="en-US" sz="3200" i="1">
                              <a:latin typeface="Cambria Math" panose="02040503050406030204" pitchFamily="18" charset="0"/>
                            </a:rPr>
                            <m:t>𝑖</m:t>
                          </m:r>
                        </m:sub>
                      </m:sSub>
                    </m:oMath>
                  </a14:m>
                  <a:r>
                    <a:rPr lang="en-US" sz="3200" dirty="0">
                      <a:latin typeface="+mn-lt"/>
                      <a:ea typeface="Open Sans" panose="020B0606030504020204" pitchFamily="34" charset="0"/>
                      <a:cs typeface="Open Sans" panose="020B0606030504020204" pitchFamily="34" charset="0"/>
                    </a:rPr>
                    <a:t>,</a:t>
                  </a:r>
                  <a:r>
                    <a:rPr lang="en-US" sz="3200" dirty="0"/>
                    <a:t> </a:t>
                  </a:r>
                  <a14:m>
                    <m:oMath xmlns:m="http://schemas.openxmlformats.org/officeDocument/2006/math">
                      <m:sSub>
                        <m:sSubPr>
                          <m:ctrlPr>
                            <a:rPr lang="en-US" sz="3200" i="1">
                              <a:latin typeface="Cambria Math" panose="02040503050406030204" pitchFamily="18" charset="0"/>
                            </a:rPr>
                          </m:ctrlPr>
                        </m:sSubPr>
                        <m:e>
                          <m:r>
                            <a:rPr lang="en-US" sz="3200" b="1" i="1">
                              <a:latin typeface="Cambria Math" panose="02040503050406030204" pitchFamily="18" charset="0"/>
                            </a:rPr>
                            <m:t>𝒗</m:t>
                          </m:r>
                        </m:e>
                        <m:sub>
                          <m:r>
                            <a:rPr lang="en-US" sz="3200" i="1">
                              <a:latin typeface="Cambria Math" panose="02040503050406030204" pitchFamily="18" charset="0"/>
                            </a:rPr>
                            <m:t>𝑖</m:t>
                          </m:r>
                        </m:sub>
                      </m:sSub>
                    </m:oMath>
                  </a14:m>
                  <a:r>
                    <a:rPr lang="en-US" sz="3200" dirty="0">
                      <a:latin typeface="+mn-lt"/>
                      <a:ea typeface="Open Sans" panose="020B0606030504020204" pitchFamily="34" charset="0"/>
                      <a:cs typeface="Open Sans" panose="020B0606030504020204" pitchFamily="34" charset="0"/>
                    </a:rPr>
                    <a:t>) is known as the </a:t>
                  </a:r>
                  <a:r>
                    <a:rPr lang="en-US" sz="3200" dirty="0" err="1">
                      <a:latin typeface="+mn-lt"/>
                      <a:ea typeface="Open Sans" panose="020B0606030504020204" pitchFamily="34" charset="0"/>
                      <a:cs typeface="Open Sans" panose="020B0606030504020204" pitchFamily="34" charset="0"/>
                    </a:rPr>
                    <a:t>i</a:t>
                  </a:r>
                  <a:r>
                    <a:rPr lang="en-US" sz="3200" baseline="30000" dirty="0" err="1">
                      <a:latin typeface="+mn-lt"/>
                      <a:ea typeface="Open Sans" panose="020B0606030504020204" pitchFamily="34" charset="0"/>
                      <a:cs typeface="Open Sans" panose="020B0606030504020204" pitchFamily="34" charset="0"/>
                    </a:rPr>
                    <a:t>th</a:t>
                  </a:r>
                  <a:r>
                    <a:rPr lang="en-US" sz="3200" dirty="0">
                      <a:latin typeface="+mn-lt"/>
                      <a:ea typeface="Open Sans" panose="020B0606030504020204" pitchFamily="34" charset="0"/>
                      <a:cs typeface="Open Sans" panose="020B0606030504020204" pitchFamily="34" charset="0"/>
                    </a:rPr>
                    <a:t> eigentriple of the decomposition. Through a process called eigentriple grouping, triples with comparable</a:t>
                  </a:r>
                </a:p>
                <a:p>
                  <a:pPr algn="just"/>
                  <a:endParaRPr lang="en-US" sz="3200" dirty="0">
                    <a:latin typeface="+mn-lt"/>
                    <a:ea typeface="Open Sans" panose="020B0606030504020204" pitchFamily="34" charset="0"/>
                    <a:cs typeface="Open Sans" panose="020B0606030504020204" pitchFamily="34" charset="0"/>
                  </a:endParaRPr>
                </a:p>
                <a:p>
                  <a:pPr algn="just"/>
                  <a:endParaRPr lang="en-US" sz="3200" dirty="0">
                    <a:latin typeface="+mn-lt"/>
                    <a:ea typeface="Open Sans" panose="020B0606030504020204" pitchFamily="34" charset="0"/>
                    <a:cs typeface="Open Sans" panose="020B0606030504020204" pitchFamily="34" charset="0"/>
                  </a:endParaRPr>
                </a:p>
                <a:p>
                  <a:pPr algn="just"/>
                  <a:endParaRPr lang="en-US" sz="3200" dirty="0">
                    <a:latin typeface="+mn-lt"/>
                    <a:ea typeface="Open Sans" panose="020B0606030504020204" pitchFamily="34" charset="0"/>
                    <a:cs typeface="Open Sans" panose="020B0606030504020204" pitchFamily="34" charset="0"/>
                  </a:endParaRPr>
                </a:p>
                <a:p>
                  <a:pPr algn="just"/>
                  <a:endParaRPr lang="en-US" sz="3200" dirty="0">
                    <a:latin typeface="+mn-lt"/>
                    <a:ea typeface="Open Sans" panose="020B0606030504020204" pitchFamily="34" charset="0"/>
                    <a:cs typeface="Open Sans" panose="020B0606030504020204" pitchFamily="34" charset="0"/>
                  </a:endParaRPr>
                </a:p>
                <a:p>
                  <a:pPr algn="just"/>
                  <a:endParaRPr lang="en-US" sz="3200" dirty="0">
                    <a:latin typeface="+mn-lt"/>
                    <a:ea typeface="Open Sans" panose="020B0606030504020204" pitchFamily="34" charset="0"/>
                    <a:cs typeface="Open Sans" panose="020B0606030504020204" pitchFamily="34" charset="0"/>
                  </a:endParaRPr>
                </a:p>
                <a:p>
                  <a:pPr algn="just"/>
                  <a:endParaRPr lang="en-US" sz="3200" dirty="0">
                    <a:latin typeface="+mn-lt"/>
                    <a:ea typeface="Open Sans" panose="020B0606030504020204" pitchFamily="34" charset="0"/>
                    <a:cs typeface="Open Sans" panose="020B0606030504020204" pitchFamily="34" charset="0"/>
                  </a:endParaRPr>
                </a:p>
                <a:p>
                  <a:pPr algn="just"/>
                  <a14:m>
                    <m:oMath xmlns:m="http://schemas.openxmlformats.org/officeDocument/2006/math">
                      <m:sSub>
                        <m:sSubPr>
                          <m:ctrlPr>
                            <a:rPr lang="en-US" sz="3200" i="1">
                              <a:latin typeface="Cambria Math" panose="02040503050406030204" pitchFamily="18" charset="0"/>
                            </a:rPr>
                          </m:ctrlPr>
                        </m:sSubPr>
                        <m:e>
                          <m:r>
                            <a:rPr lang="en-US" sz="3200" i="1">
                              <a:latin typeface="Cambria Math" panose="02040503050406030204" pitchFamily="18" charset="0"/>
                              <a:ea typeface="Cambria Math" panose="02040503050406030204" pitchFamily="18" charset="0"/>
                            </a:rPr>
                            <m:t>𝜎</m:t>
                          </m:r>
                        </m:e>
                        <m:sub>
                          <m:r>
                            <a:rPr lang="en-US" sz="3200" i="1">
                              <a:latin typeface="Cambria Math" panose="02040503050406030204" pitchFamily="18" charset="0"/>
                            </a:rPr>
                            <m:t>𝑖</m:t>
                          </m:r>
                        </m:sub>
                      </m:sSub>
                      <m:r>
                        <a:rPr lang="en-US" sz="3200" b="0" i="1" smtClean="0">
                          <a:latin typeface="Cambria Math" panose="02040503050406030204" pitchFamily="18" charset="0"/>
                        </a:rPr>
                        <m:t>′</m:t>
                      </m:r>
                      <m:r>
                        <a:rPr lang="en-US" sz="3200" b="0" i="1" smtClean="0">
                          <a:latin typeface="Cambria Math" panose="02040503050406030204" pitchFamily="18" charset="0"/>
                        </a:rPr>
                        <m:t>𝑠</m:t>
                      </m:r>
                    </m:oMath>
                  </a14:m>
                  <a:r>
                    <a:rPr lang="en-US" sz="3200" dirty="0">
                      <a:latin typeface="+mn-lt"/>
                      <a:ea typeface="Open Sans" panose="020B0606030504020204" pitchFamily="34" charset="0"/>
                      <a:cs typeface="Open Sans" panose="020B0606030504020204" pitchFamily="34" charset="0"/>
                    </a:rPr>
                    <a:t> are combined. This is where the seasonal detection occurs. Diagonal averaging is then used to transform each grouped matrix into a new time series </a:t>
                  </a:r>
                  <a14:m>
                    <m:oMath xmlns:m="http://schemas.openxmlformats.org/officeDocument/2006/math">
                      <m:sSub>
                        <m:sSubPr>
                          <m:ctrlPr>
                            <a:rPr lang="en-US" sz="3200" i="1" smtClean="0">
                              <a:latin typeface="Cambria Math" panose="02040503050406030204" pitchFamily="18" charset="0"/>
                            </a:rPr>
                          </m:ctrlPr>
                        </m:sSubPr>
                        <m:e>
                          <m:acc>
                            <m:accPr>
                              <m:chr m:val="̃"/>
                              <m:ctrlPr>
                                <a:rPr lang="en-US" sz="3200" i="1" smtClean="0">
                                  <a:latin typeface="Cambria Math" panose="02040503050406030204" pitchFamily="18" charset="0"/>
                                </a:rPr>
                              </m:ctrlPr>
                            </m:accPr>
                            <m:e>
                              <m:r>
                                <a:rPr lang="en-US" sz="3200" b="0" i="1" smtClean="0">
                                  <a:latin typeface="Cambria Math" panose="02040503050406030204" pitchFamily="18" charset="0"/>
                                </a:rPr>
                                <m:t>𝑦</m:t>
                              </m:r>
                            </m:e>
                          </m:acc>
                        </m:e>
                        <m:sub>
                          <m:r>
                            <a:rPr lang="en-US" sz="3200" b="0" i="1" smtClean="0">
                              <a:latin typeface="Cambria Math" panose="02040503050406030204" pitchFamily="18" charset="0"/>
                            </a:rPr>
                            <m:t>𝑡</m:t>
                          </m:r>
                        </m:sub>
                      </m:sSub>
                      <m:r>
                        <a:rPr lang="en-US" sz="3200" b="0" i="1" smtClean="0">
                          <a:latin typeface="Cambria Math" panose="02040503050406030204" pitchFamily="18" charset="0"/>
                        </a:rPr>
                        <m:t> , </m:t>
                      </m:r>
                    </m:oMath>
                  </a14:m>
                  <a:r>
                    <a:rPr lang="en-US" sz="3200" dirty="0">
                      <a:latin typeface="+mn-lt"/>
                      <a:ea typeface="Open Sans" panose="020B0606030504020204" pitchFamily="34" charset="0"/>
                      <a:cs typeface="Open Sans" panose="020B0606030504020204" pitchFamily="34" charset="0"/>
                    </a:rPr>
                    <a:t>each of length </a:t>
                  </a:r>
                  <a:r>
                    <a:rPr lang="en-US" sz="3200" i="1" dirty="0">
                      <a:latin typeface="+mn-lt"/>
                      <a:ea typeface="Open Sans" panose="020B0606030504020204" pitchFamily="34" charset="0"/>
                      <a:cs typeface="Open Sans" panose="020B0606030504020204" pitchFamily="34" charset="0"/>
                    </a:rPr>
                    <a:t>N</a:t>
                  </a:r>
                  <a:r>
                    <a:rPr lang="en-US" sz="3200" dirty="0">
                      <a:latin typeface="+mn-lt"/>
                      <a:ea typeface="Open Sans" panose="020B0606030504020204" pitchFamily="34" charset="0"/>
                      <a:cs typeface="Open Sans" panose="020B0606030504020204" pitchFamily="34" charset="0"/>
                    </a:rPr>
                    <a:t> and corresponding to a seasonal trend with a distinct length.</a:t>
                  </a:r>
                </a:p>
                <a:p>
                  <a:endParaRPr lang="en-US" sz="3200" dirty="0">
                    <a:latin typeface="+mn-lt"/>
                    <a:ea typeface="Open Sans" panose="020B0606030504020204" pitchFamily="34" charset="0"/>
                    <a:cs typeface="Open Sans" panose="020B0606030504020204" pitchFamily="34" charset="0"/>
                  </a:endParaRPr>
                </a:p>
              </p:txBody>
            </p:sp>
          </mc:Choice>
          <mc:Fallback xmlns="">
            <p:sp>
              <p:nvSpPr>
                <p:cNvPr id="37" name="Text Box 6">
                  <a:extLst>
                    <a:ext uri="{FF2B5EF4-FFF2-40B4-BE49-F238E27FC236}">
                      <a16:creationId xmlns:a16="http://schemas.microsoft.com/office/drawing/2014/main" id="{BAB40251-2E35-4623-A6BE-28130F737F03}"/>
                    </a:ext>
                  </a:extLst>
                </p:cNvPr>
                <p:cNvSpPr txBox="1">
                  <a:spLocks noRot="1" noChangeAspect="1" noMove="1" noResize="1" noEditPoints="1" noAdjustHandles="1" noChangeArrowheads="1" noChangeShapeType="1" noTextEdit="1"/>
                </p:cNvSpPr>
                <p:nvPr/>
              </p:nvSpPr>
              <p:spPr bwMode="auto">
                <a:xfrm>
                  <a:off x="11429996" y="5966174"/>
                  <a:ext cx="21031200" cy="9115316"/>
                </a:xfrm>
                <a:prstGeom prst="rect">
                  <a:avLst/>
                </a:prstGeom>
                <a:blipFill>
                  <a:blip r:embed="rId9"/>
                  <a:stretch>
                    <a:fillRect l="-543" r="-422"/>
                  </a:stretch>
                </a:blipFill>
                <a:ln w="9525">
                  <a:solidFill>
                    <a:srgbClr val="1482A5"/>
                  </a:solidFill>
                  <a:miter lim="800000"/>
                  <a:headEnd/>
                  <a:tailEnd/>
                </a:ln>
                <a:extLst/>
              </p:spPr>
              <p:txBody>
                <a:bodyPr/>
                <a:lstStyle/>
                <a:p>
                  <a:r>
                    <a:rPr lang="en-US">
                      <a:noFill/>
                    </a:rPr>
                    <a:t> </a:t>
                  </a:r>
                </a:p>
              </p:txBody>
            </p:sp>
          </mc:Fallback>
        </mc:AlternateContent>
        <p:sp>
          <p:nvSpPr>
            <p:cNvPr id="36" name="Rectangle 5">
              <a:extLst>
                <a:ext uri="{FF2B5EF4-FFF2-40B4-BE49-F238E27FC236}">
                  <a16:creationId xmlns:a16="http://schemas.microsoft.com/office/drawing/2014/main" id="{98FCC399-CA5D-4873-B45E-22BAE0F51D2E}"/>
                </a:ext>
              </a:extLst>
            </p:cNvPr>
            <p:cNvSpPr>
              <a:spLocks noChangeArrowheads="1"/>
            </p:cNvSpPr>
            <p:nvPr/>
          </p:nvSpPr>
          <p:spPr bwMode="auto">
            <a:xfrm>
              <a:off x="11429996" y="5516122"/>
              <a:ext cx="21031200" cy="822960"/>
            </a:xfrm>
            <a:prstGeom prst="rect">
              <a:avLst/>
            </a:prstGeom>
            <a:solidFill>
              <a:srgbClr val="1482A5"/>
            </a:solidFill>
            <a:ln>
              <a:solidFill>
                <a:srgbClr val="1482A5"/>
              </a:solidFill>
            </a:ln>
            <a:effectLst/>
          </p:spPr>
          <p:txBody>
            <a:bodyPr wrap="none" lIns="274320" tIns="68580" rIns="274320" bIns="68580" anchor="ctr"/>
            <a:lstStyle>
              <a:defPPr>
                <a:defRPr kern="1200" smtId="4294967295"/>
              </a:defPPr>
            </a:lstStyle>
            <a:p>
              <a:pPr algn="ctr" defTabSz="4703763"/>
              <a:r>
                <a:rPr lang="en-US" sz="3600" dirty="0">
                  <a:solidFill>
                    <a:schemeClr val="bg1"/>
                  </a:solidFill>
                  <a:latin typeface="Amaranth" panose="02000503050000020004" pitchFamily="2" charset="0"/>
                </a:rPr>
                <a:t>Singular Spectrum Analysis</a:t>
              </a:r>
            </a:p>
          </p:txBody>
        </p:sp>
        <p:pic>
          <p:nvPicPr>
            <p:cNvPr id="6" name="Picture 5">
              <a:extLst>
                <a:ext uri="{FF2B5EF4-FFF2-40B4-BE49-F238E27FC236}">
                  <a16:creationId xmlns:a16="http://schemas.microsoft.com/office/drawing/2014/main" id="{B9E87EBF-C683-1442-9ABE-D517E914AEA8}"/>
                </a:ext>
              </a:extLst>
            </p:cNvPr>
            <p:cNvPicPr>
              <a:picLocks noChangeAspect="1"/>
            </p:cNvPicPr>
            <p:nvPr/>
          </p:nvPicPr>
          <p:blipFill>
            <a:blip r:embed="rId10"/>
            <a:stretch>
              <a:fillRect/>
            </a:stretch>
          </p:blipFill>
          <p:spPr>
            <a:xfrm>
              <a:off x="12047102" y="8747996"/>
              <a:ext cx="19748500" cy="2654300"/>
            </a:xfrm>
            <a:prstGeom prst="rect">
              <a:avLst/>
            </a:prstGeom>
          </p:spPr>
        </p:pic>
        <p:pic>
          <p:nvPicPr>
            <p:cNvPr id="5" name="Picture 4">
              <a:extLst>
                <a:ext uri="{FF2B5EF4-FFF2-40B4-BE49-F238E27FC236}">
                  <a16:creationId xmlns:a16="http://schemas.microsoft.com/office/drawing/2014/main" id="{A655E430-E1E6-9545-A852-26FF001095DA}"/>
                </a:ext>
              </a:extLst>
            </p:cNvPr>
            <p:cNvPicPr>
              <a:picLocks noChangeAspect="1"/>
            </p:cNvPicPr>
            <p:nvPr/>
          </p:nvPicPr>
          <p:blipFill>
            <a:blip r:embed="rId11"/>
            <a:stretch>
              <a:fillRect/>
            </a:stretch>
          </p:blipFill>
          <p:spPr>
            <a:xfrm>
              <a:off x="25167772" y="11903643"/>
              <a:ext cx="3703400" cy="5351700"/>
            </a:xfrm>
            <a:prstGeom prst="rect">
              <a:avLst/>
            </a:prstGeom>
          </p:spPr>
        </p:pic>
      </p:grpSp>
      <p:grpSp>
        <p:nvGrpSpPr>
          <p:cNvPr id="73" name="Group 72">
            <a:extLst>
              <a:ext uri="{FF2B5EF4-FFF2-40B4-BE49-F238E27FC236}">
                <a16:creationId xmlns:a16="http://schemas.microsoft.com/office/drawing/2014/main" id="{0DB64397-D278-5643-85EB-4AAC66D69027}"/>
              </a:ext>
            </a:extLst>
          </p:cNvPr>
          <p:cNvGrpSpPr/>
          <p:nvPr/>
        </p:nvGrpSpPr>
        <p:grpSpPr>
          <a:xfrm>
            <a:off x="11602292" y="17118106"/>
            <a:ext cx="20686616" cy="8652646"/>
            <a:chOff x="11612801" y="17118106"/>
            <a:chExt cx="20686616" cy="8652646"/>
          </a:xfrm>
        </p:grpSpPr>
        <p:pic>
          <p:nvPicPr>
            <p:cNvPr id="87" name="Picture 86">
              <a:extLst>
                <a:ext uri="{FF2B5EF4-FFF2-40B4-BE49-F238E27FC236}">
                  <a16:creationId xmlns:a16="http://schemas.microsoft.com/office/drawing/2014/main" id="{840C3D9D-F760-C643-B3D5-E34E54053E09}"/>
                </a:ext>
              </a:extLst>
            </p:cNvPr>
            <p:cNvPicPr>
              <a:picLocks/>
            </p:cNvPicPr>
            <p:nvPr/>
          </p:nvPicPr>
          <p:blipFill>
            <a:blip r:embed="rId12"/>
            <a:stretch>
              <a:fillRect/>
            </a:stretch>
          </p:blipFill>
          <p:spPr>
            <a:xfrm>
              <a:off x="18569002" y="17118106"/>
              <a:ext cx="6766560" cy="4206240"/>
            </a:xfrm>
            <a:prstGeom prst="rect">
              <a:avLst/>
            </a:prstGeom>
            <a:noFill/>
            <a:ln w="9525">
              <a:solidFill>
                <a:srgbClr val="1482A5"/>
              </a:solidFill>
              <a:miter lim="800000"/>
              <a:headEnd/>
              <a:tailEnd/>
            </a:ln>
          </p:spPr>
        </p:pic>
        <p:pic>
          <p:nvPicPr>
            <p:cNvPr id="88" name="Picture 87">
              <a:extLst>
                <a:ext uri="{FF2B5EF4-FFF2-40B4-BE49-F238E27FC236}">
                  <a16:creationId xmlns:a16="http://schemas.microsoft.com/office/drawing/2014/main" id="{CD38F862-0B38-5640-8116-D97AB48412EA}"/>
                </a:ext>
              </a:extLst>
            </p:cNvPr>
            <p:cNvPicPr>
              <a:picLocks/>
            </p:cNvPicPr>
            <p:nvPr/>
          </p:nvPicPr>
          <p:blipFill>
            <a:blip r:embed="rId13"/>
            <a:stretch>
              <a:fillRect/>
            </a:stretch>
          </p:blipFill>
          <p:spPr>
            <a:xfrm>
              <a:off x="25532857" y="21564512"/>
              <a:ext cx="6766560" cy="4206240"/>
            </a:xfrm>
            <a:prstGeom prst="rect">
              <a:avLst/>
            </a:prstGeom>
            <a:noFill/>
            <a:ln w="9525">
              <a:solidFill>
                <a:srgbClr val="1482A5"/>
              </a:solidFill>
              <a:miter lim="800000"/>
              <a:headEnd/>
              <a:tailEnd/>
            </a:ln>
          </p:spPr>
        </p:pic>
        <p:pic>
          <p:nvPicPr>
            <p:cNvPr id="89" name="Picture 88">
              <a:extLst>
                <a:ext uri="{FF2B5EF4-FFF2-40B4-BE49-F238E27FC236}">
                  <a16:creationId xmlns:a16="http://schemas.microsoft.com/office/drawing/2014/main" id="{D2D9589C-7A69-F040-BAE4-88FCF10AB1BC}"/>
                </a:ext>
              </a:extLst>
            </p:cNvPr>
            <p:cNvPicPr>
              <a:picLocks/>
            </p:cNvPicPr>
            <p:nvPr/>
          </p:nvPicPr>
          <p:blipFill>
            <a:blip r:embed="rId14"/>
            <a:stretch>
              <a:fillRect/>
            </a:stretch>
          </p:blipFill>
          <p:spPr>
            <a:xfrm>
              <a:off x="11612801" y="21564512"/>
              <a:ext cx="6766560" cy="4206240"/>
            </a:xfrm>
            <a:prstGeom prst="rect">
              <a:avLst/>
            </a:prstGeom>
            <a:noFill/>
            <a:ln w="9525">
              <a:solidFill>
                <a:srgbClr val="1482A5"/>
              </a:solidFill>
              <a:miter lim="800000"/>
              <a:headEnd/>
              <a:tailEnd/>
            </a:ln>
          </p:spPr>
        </p:pic>
        <p:pic>
          <p:nvPicPr>
            <p:cNvPr id="90" name="Picture 89">
              <a:extLst>
                <a:ext uri="{FF2B5EF4-FFF2-40B4-BE49-F238E27FC236}">
                  <a16:creationId xmlns:a16="http://schemas.microsoft.com/office/drawing/2014/main" id="{BEC3F5B1-3D45-4A4B-A4B4-57C35C8021CB}"/>
                </a:ext>
              </a:extLst>
            </p:cNvPr>
            <p:cNvPicPr>
              <a:picLocks/>
            </p:cNvPicPr>
            <p:nvPr/>
          </p:nvPicPr>
          <p:blipFill>
            <a:blip r:embed="rId15"/>
            <a:stretch>
              <a:fillRect/>
            </a:stretch>
          </p:blipFill>
          <p:spPr>
            <a:xfrm>
              <a:off x="18562320" y="21564512"/>
              <a:ext cx="6766560" cy="4206240"/>
            </a:xfrm>
            <a:prstGeom prst="rect">
              <a:avLst/>
            </a:prstGeom>
            <a:noFill/>
            <a:ln w="9525">
              <a:solidFill>
                <a:srgbClr val="1482A5"/>
              </a:solidFill>
              <a:miter lim="800000"/>
              <a:headEnd/>
              <a:tailEnd/>
            </a:ln>
          </p:spPr>
        </p:pic>
        <p:pic>
          <p:nvPicPr>
            <p:cNvPr id="91" name="Picture 90">
              <a:extLst>
                <a:ext uri="{FF2B5EF4-FFF2-40B4-BE49-F238E27FC236}">
                  <a16:creationId xmlns:a16="http://schemas.microsoft.com/office/drawing/2014/main" id="{F84318CB-788F-B146-9275-59EFA04B6A9F}"/>
                </a:ext>
              </a:extLst>
            </p:cNvPr>
            <p:cNvPicPr>
              <a:picLocks/>
            </p:cNvPicPr>
            <p:nvPr/>
          </p:nvPicPr>
          <p:blipFill>
            <a:blip r:embed="rId16"/>
            <a:stretch>
              <a:fillRect/>
            </a:stretch>
          </p:blipFill>
          <p:spPr>
            <a:xfrm>
              <a:off x="25532857" y="17118106"/>
              <a:ext cx="6766560" cy="4206240"/>
            </a:xfrm>
            <a:prstGeom prst="rect">
              <a:avLst/>
            </a:prstGeom>
            <a:noFill/>
            <a:ln w="9525">
              <a:solidFill>
                <a:srgbClr val="1482A5"/>
              </a:solidFill>
              <a:miter lim="800000"/>
              <a:headEnd/>
              <a:tailEnd/>
            </a:ln>
          </p:spPr>
        </p:pic>
      </p:grpSp>
      <p:grpSp>
        <p:nvGrpSpPr>
          <p:cNvPr id="72" name="Group 71">
            <a:extLst>
              <a:ext uri="{FF2B5EF4-FFF2-40B4-BE49-F238E27FC236}">
                <a16:creationId xmlns:a16="http://schemas.microsoft.com/office/drawing/2014/main" id="{6D655013-CD19-9241-911A-B064189898CF}"/>
              </a:ext>
            </a:extLst>
          </p:cNvPr>
          <p:cNvGrpSpPr/>
          <p:nvPr/>
        </p:nvGrpSpPr>
        <p:grpSpPr>
          <a:xfrm>
            <a:off x="11597790" y="26523787"/>
            <a:ext cx="20695621" cy="4206923"/>
            <a:chOff x="11603796" y="26523787"/>
            <a:chExt cx="20695621" cy="4206923"/>
          </a:xfrm>
        </p:grpSpPr>
        <p:pic>
          <p:nvPicPr>
            <p:cNvPr id="96" name="Picture 95">
              <a:extLst>
                <a:ext uri="{FF2B5EF4-FFF2-40B4-BE49-F238E27FC236}">
                  <a16:creationId xmlns:a16="http://schemas.microsoft.com/office/drawing/2014/main" id="{345C5475-278E-A64B-8173-0450114543E0}"/>
                </a:ext>
              </a:extLst>
            </p:cNvPr>
            <p:cNvPicPr>
              <a:picLocks/>
            </p:cNvPicPr>
            <p:nvPr/>
          </p:nvPicPr>
          <p:blipFill>
            <a:blip r:embed="rId17"/>
            <a:stretch>
              <a:fillRect/>
            </a:stretch>
          </p:blipFill>
          <p:spPr>
            <a:xfrm>
              <a:off x="11603796" y="26524470"/>
              <a:ext cx="6766560" cy="4206240"/>
            </a:xfrm>
            <a:prstGeom prst="rect">
              <a:avLst/>
            </a:prstGeom>
            <a:noFill/>
            <a:ln w="9525">
              <a:solidFill>
                <a:srgbClr val="1482A5"/>
              </a:solidFill>
              <a:miter lim="800000"/>
              <a:headEnd/>
              <a:tailEnd/>
            </a:ln>
          </p:spPr>
        </p:pic>
        <p:pic>
          <p:nvPicPr>
            <p:cNvPr id="97" name="Picture 96">
              <a:extLst>
                <a:ext uri="{FF2B5EF4-FFF2-40B4-BE49-F238E27FC236}">
                  <a16:creationId xmlns:a16="http://schemas.microsoft.com/office/drawing/2014/main" id="{ED18A970-8111-4840-A4DE-0920E4E8D4CE}"/>
                </a:ext>
              </a:extLst>
            </p:cNvPr>
            <p:cNvPicPr>
              <a:picLocks/>
            </p:cNvPicPr>
            <p:nvPr/>
          </p:nvPicPr>
          <p:blipFill>
            <a:blip r:embed="rId18"/>
            <a:stretch>
              <a:fillRect/>
            </a:stretch>
          </p:blipFill>
          <p:spPr>
            <a:xfrm>
              <a:off x="25532857" y="26523787"/>
              <a:ext cx="6766560" cy="4206240"/>
            </a:xfrm>
            <a:prstGeom prst="rect">
              <a:avLst/>
            </a:prstGeom>
            <a:noFill/>
            <a:ln w="9525">
              <a:solidFill>
                <a:srgbClr val="1482A5"/>
              </a:solidFill>
              <a:miter lim="800000"/>
              <a:headEnd/>
              <a:tailEnd/>
            </a:ln>
          </p:spPr>
        </p:pic>
        <p:pic>
          <p:nvPicPr>
            <p:cNvPr id="98" name="Picture 97">
              <a:extLst>
                <a:ext uri="{FF2B5EF4-FFF2-40B4-BE49-F238E27FC236}">
                  <a16:creationId xmlns:a16="http://schemas.microsoft.com/office/drawing/2014/main" id="{81FD15BE-352B-9340-A991-2F5A1080A56B}"/>
                </a:ext>
              </a:extLst>
            </p:cNvPr>
            <p:cNvPicPr>
              <a:picLocks/>
            </p:cNvPicPr>
            <p:nvPr/>
          </p:nvPicPr>
          <p:blipFill>
            <a:blip r:embed="rId19"/>
            <a:stretch>
              <a:fillRect/>
            </a:stretch>
          </p:blipFill>
          <p:spPr>
            <a:xfrm>
              <a:off x="18562320" y="26524470"/>
              <a:ext cx="6766560" cy="4206240"/>
            </a:xfrm>
            <a:prstGeom prst="rect">
              <a:avLst/>
            </a:prstGeom>
            <a:noFill/>
            <a:ln w="9525">
              <a:solidFill>
                <a:srgbClr val="1482A5"/>
              </a:solidFill>
              <a:miter lim="800000"/>
              <a:headEnd/>
              <a:tailEnd/>
            </a:ln>
          </p:spPr>
        </p:pic>
      </p:grpSp>
      <p:sp>
        <p:nvSpPr>
          <p:cNvPr id="14" name="TextBox 13">
            <a:extLst>
              <a:ext uri="{FF2B5EF4-FFF2-40B4-BE49-F238E27FC236}">
                <a16:creationId xmlns:a16="http://schemas.microsoft.com/office/drawing/2014/main" id="{EDA9DDB3-3BFF-4B4C-8212-451D18099B49}"/>
              </a:ext>
            </a:extLst>
          </p:cNvPr>
          <p:cNvSpPr txBox="1"/>
          <p:nvPr/>
        </p:nvSpPr>
        <p:spPr>
          <a:xfrm>
            <a:off x="23491365" y="16524567"/>
            <a:ext cx="3973916" cy="523220"/>
          </a:xfrm>
          <a:prstGeom prst="rect">
            <a:avLst/>
          </a:prstGeom>
          <a:noFill/>
        </p:spPr>
        <p:txBody>
          <a:bodyPr wrap="square" rtlCol="0">
            <a:spAutoFit/>
          </a:bodyPr>
          <a:lstStyle/>
          <a:p>
            <a:pPr algn="ctr"/>
            <a:r>
              <a:rPr lang="en-US" sz="2800" b="1" dirty="0"/>
              <a:t>Minimum Temperatures</a:t>
            </a:r>
          </a:p>
        </p:txBody>
      </p:sp>
      <p:sp>
        <p:nvSpPr>
          <p:cNvPr id="21" name="TextBox 20">
            <a:extLst>
              <a:ext uri="{FF2B5EF4-FFF2-40B4-BE49-F238E27FC236}">
                <a16:creationId xmlns:a16="http://schemas.microsoft.com/office/drawing/2014/main" id="{3BE09454-7F81-9741-8211-907340B4CD12}"/>
              </a:ext>
            </a:extLst>
          </p:cNvPr>
          <p:cNvSpPr txBox="1"/>
          <p:nvPr/>
        </p:nvSpPr>
        <p:spPr>
          <a:xfrm>
            <a:off x="19896900" y="25883918"/>
            <a:ext cx="4097401" cy="523220"/>
          </a:xfrm>
          <a:prstGeom prst="rect">
            <a:avLst/>
          </a:prstGeom>
          <a:noFill/>
        </p:spPr>
        <p:txBody>
          <a:bodyPr wrap="square" rtlCol="0">
            <a:spAutoFit/>
          </a:bodyPr>
          <a:lstStyle/>
          <a:p>
            <a:r>
              <a:rPr lang="en-US" sz="2800" b="1" dirty="0"/>
              <a:t>Maximum Temperatures</a:t>
            </a:r>
          </a:p>
        </p:txBody>
      </p:sp>
      <p:sp>
        <p:nvSpPr>
          <p:cNvPr id="71" name="TextBox 70">
            <a:extLst>
              <a:ext uri="{FF2B5EF4-FFF2-40B4-BE49-F238E27FC236}">
                <a16:creationId xmlns:a16="http://schemas.microsoft.com/office/drawing/2014/main" id="{9C03CD9C-BCF8-5946-A606-FF9A5331876A}"/>
              </a:ext>
            </a:extLst>
          </p:cNvPr>
          <p:cNvSpPr txBox="1"/>
          <p:nvPr/>
        </p:nvSpPr>
        <p:spPr>
          <a:xfrm>
            <a:off x="33482351" y="6343843"/>
            <a:ext cx="9692639" cy="10479792"/>
          </a:xfrm>
          <a:prstGeom prst="rect">
            <a:avLst/>
          </a:prstGeom>
          <a:solidFill>
            <a:schemeClr val="bg1"/>
          </a:solidFill>
          <a:ln w="9525">
            <a:solidFill>
              <a:srgbClr val="1482A5"/>
            </a:solidFill>
            <a:miter lim="800000"/>
            <a:headEnd/>
            <a:tailEnd/>
          </a:ln>
        </p:spPr>
        <p:txBody>
          <a:bodyPr wrap="square" lIns="137160" tIns="68580" rIns="137160" bIns="68580" numCol="2" spcCol="457200">
            <a:spAutoFit/>
          </a:bodyPr>
          <a:lstStyle>
            <a:defPPr>
              <a:defRPr lang="en-US" kern="1200"/>
            </a:defPPr>
            <a:lvl1pPr algn="ctr" defTabSz="4703763" eaLnBrk="0" hangingPunct="0">
              <a:defRPr sz="3200" u="sng">
                <a:ea typeface="Open Sans" panose="020B0606030504020204" pitchFamily="34" charset="0"/>
                <a:cs typeface="Open Sans" panose="020B0606030504020204" pitchFamily="34" charset="0"/>
              </a:defRPr>
            </a:lvl1pPr>
            <a:lvl2pPr marL="742950" indent="-285750" defTabSz="4703763" eaLnBrk="0" hangingPunct="0">
              <a:defRPr sz="9300">
                <a:latin typeface="Arial"/>
              </a:defRPr>
            </a:lvl2pPr>
            <a:lvl3pPr marL="1143000" indent="-228600" defTabSz="4703763" eaLnBrk="0" hangingPunct="0">
              <a:defRPr sz="9300">
                <a:latin typeface="Arial"/>
              </a:defRPr>
            </a:lvl3pPr>
            <a:lvl4pPr marL="1600200" indent="-228600" defTabSz="4703763" eaLnBrk="0" hangingPunct="0">
              <a:defRPr sz="9300">
                <a:latin typeface="Arial"/>
              </a:defRPr>
            </a:lvl4pPr>
            <a:lvl5pPr marL="2057400" indent="-228600" defTabSz="4703763" eaLnBrk="0" hangingPunct="0">
              <a:defRPr sz="9300">
                <a:latin typeface="Arial"/>
              </a:defRPr>
            </a:lvl5pPr>
            <a:lvl6pPr marL="2514600" indent="-228600" defTabSz="4703763" eaLnBrk="0" fontAlgn="base" hangingPunct="0">
              <a:spcBef>
                <a:spcPct val="0"/>
              </a:spcBef>
              <a:spcAft>
                <a:spcPct val="0"/>
              </a:spcAft>
              <a:defRPr sz="9300">
                <a:latin typeface="Arial"/>
              </a:defRPr>
            </a:lvl6pPr>
            <a:lvl7pPr marL="2971800" indent="-228600" defTabSz="4703763" eaLnBrk="0" fontAlgn="base" hangingPunct="0">
              <a:spcBef>
                <a:spcPct val="0"/>
              </a:spcBef>
              <a:spcAft>
                <a:spcPct val="0"/>
              </a:spcAft>
              <a:defRPr sz="9300">
                <a:latin typeface="Arial"/>
              </a:defRPr>
            </a:lvl7pPr>
            <a:lvl8pPr marL="3429000" indent="-228600" defTabSz="4703763" eaLnBrk="0" fontAlgn="base" hangingPunct="0">
              <a:spcBef>
                <a:spcPct val="0"/>
              </a:spcBef>
              <a:spcAft>
                <a:spcPct val="0"/>
              </a:spcAft>
              <a:defRPr sz="9300">
                <a:latin typeface="Arial"/>
              </a:defRPr>
            </a:lvl8pPr>
            <a:lvl9pPr marL="3886200" indent="-228600" defTabSz="4703763" eaLnBrk="0" fontAlgn="base" hangingPunct="0">
              <a:spcBef>
                <a:spcPct val="0"/>
              </a:spcBef>
              <a:spcAft>
                <a:spcPct val="0"/>
              </a:spcAft>
              <a:defRPr sz="9300">
                <a:latin typeface="Arial"/>
              </a:defRPr>
            </a:lvl9p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pic>
        <p:nvPicPr>
          <p:cNvPr id="69" name="Picture 68">
            <a:extLst>
              <a:ext uri="{FF2B5EF4-FFF2-40B4-BE49-F238E27FC236}">
                <a16:creationId xmlns:a16="http://schemas.microsoft.com/office/drawing/2014/main" id="{63D249A5-A7A5-244C-A7A9-02E0D3016B64}"/>
              </a:ext>
            </a:extLst>
          </p:cNvPr>
          <p:cNvPicPr>
            <a:picLocks noChangeAspect="1"/>
          </p:cNvPicPr>
          <p:nvPr/>
        </p:nvPicPr>
        <p:blipFill>
          <a:blip r:embed="rId20"/>
          <a:stretch>
            <a:fillRect/>
          </a:stretch>
        </p:blipFill>
        <p:spPr>
          <a:xfrm>
            <a:off x="12298225" y="17225675"/>
            <a:ext cx="5369434" cy="4028664"/>
          </a:xfrm>
          <a:prstGeom prst="rect">
            <a:avLst/>
          </a:prstGeom>
        </p:spPr>
      </p:pic>
      <p:pic>
        <p:nvPicPr>
          <p:cNvPr id="15" name="Picture 14">
            <a:extLst>
              <a:ext uri="{FF2B5EF4-FFF2-40B4-BE49-F238E27FC236}">
                <a16:creationId xmlns:a16="http://schemas.microsoft.com/office/drawing/2014/main" id="{83DFB529-FFC1-C946-B740-9667B9B2DB6E}"/>
              </a:ext>
            </a:extLst>
          </p:cNvPr>
          <p:cNvPicPr>
            <a:picLocks/>
          </p:cNvPicPr>
          <p:nvPr/>
        </p:nvPicPr>
        <p:blipFill>
          <a:blip r:embed="rId21"/>
          <a:stretch>
            <a:fillRect/>
          </a:stretch>
        </p:blipFill>
        <p:spPr>
          <a:xfrm>
            <a:off x="33501872" y="6338837"/>
            <a:ext cx="9673118" cy="10484798"/>
          </a:xfrm>
          <a:prstGeom prst="rect">
            <a:avLst/>
          </a:prstGeom>
          <a:ln>
            <a:noFill/>
          </a:ln>
        </p:spPr>
      </p:pic>
    </p:spTree>
    <p:extLst>
      <p:ext uri="{BB962C8B-B14F-4D97-AF65-F5344CB8AC3E}">
        <p14:creationId xmlns:p14="http://schemas.microsoft.com/office/powerpoint/2010/main" val="26950671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9FA39A-C71D-0841-BA49-66E26B1DCD20}"/>
              </a:ext>
            </a:extLst>
          </p:cNvPr>
          <p:cNvSpPr>
            <a:spLocks noGrp="1"/>
          </p:cNvSpPr>
          <p:nvPr>
            <p:ph type="title"/>
          </p:nvPr>
        </p:nvSpPr>
        <p:spPr/>
        <p:txBody>
          <a:bodyPr/>
          <a:lstStyle/>
          <a:p>
            <a:endParaRPr lang="en-US"/>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B3AF38A-DCFE-E54B-9BC1-737B2DD756B7}"/>
                  </a:ext>
                </a:extLst>
              </p:cNvPr>
              <p:cNvSpPr>
                <a:spLocks noGrp="1"/>
              </p:cNvSpPr>
              <p:nvPr>
                <p:ph idx="1"/>
              </p:nvPr>
            </p:nvSpPr>
            <p:spPr>
              <a:xfrm>
                <a:off x="3017520" y="9993086"/>
                <a:ext cx="39959280" cy="19656336"/>
              </a:xfrm>
            </p:spPr>
            <p:txBody>
              <a:bodyPr/>
              <a:lstStyle/>
              <a:p>
                <a:pPr marL="0" indent="0">
                  <a:buNone/>
                </a:pPr>
                <a14:m>
                  <m:oMathPara xmlns:m="http://schemas.openxmlformats.org/officeDocument/2006/math">
                    <m:oMathParaPr>
                      <m:jc m:val="centerGroup"/>
                    </m:oMathParaPr>
                    <m:oMath xmlns:m="http://schemas.openxmlformats.org/officeDocument/2006/math">
                      <m:r>
                        <a:rPr lang="en-US" sz="9600" i="1">
                          <a:latin typeface="Cambria Math" panose="02040503050406030204" pitchFamily="18" charset="0"/>
                          <a:ea typeface="Open Sans" panose="020B0606030504020204" pitchFamily="34" charset="0"/>
                          <a:cs typeface="Open Sans" panose="020B0606030504020204" pitchFamily="34" charset="0"/>
                        </a:rPr>
                        <m:t>𝐴</m:t>
                      </m:r>
                      <m:r>
                        <a:rPr lang="en-US" sz="9600" i="1">
                          <a:latin typeface="Cambria Math" panose="02040503050406030204" pitchFamily="18" charset="0"/>
                          <a:ea typeface="Open Sans" panose="020B0606030504020204" pitchFamily="34" charset="0"/>
                          <a:cs typeface="Open Sans" panose="020B0606030504020204" pitchFamily="34" charset="0"/>
                        </a:rPr>
                        <m:t>=</m:t>
                      </m:r>
                      <m:d>
                        <m:dPr>
                          <m:begChr m:val="["/>
                          <m:endChr m:val="]"/>
                          <m:ctrlPr>
                            <a:rPr lang="en-US" sz="9600" i="1">
                              <a:latin typeface="Cambria Math" panose="02040503050406030204" pitchFamily="18" charset="0"/>
                            </a:rPr>
                          </m:ctrlPr>
                        </m:dPr>
                        <m:e>
                          <m:m>
                            <m:mPr>
                              <m:mcs>
                                <m:mc>
                                  <m:mcPr>
                                    <m:count m:val="4"/>
                                    <m:mcJc m:val="center"/>
                                  </m:mcPr>
                                </m:mc>
                              </m:mcs>
                              <m:ctrlPr>
                                <a:rPr lang="en-US" sz="9600" i="1">
                                  <a:latin typeface="Cambria Math" panose="02040503050406030204" pitchFamily="18" charset="0"/>
                                </a:rPr>
                              </m:ctrlPr>
                            </m:mPr>
                            <m:mr>
                              <m:e>
                                <m:sSub>
                                  <m:sSubPr>
                                    <m:ctrlPr>
                                      <a:rPr lang="en-US" sz="9600" i="1">
                                        <a:latin typeface="Cambria Math" panose="02040503050406030204" pitchFamily="18" charset="0"/>
                                      </a:rPr>
                                    </m:ctrlPr>
                                  </m:sSubPr>
                                  <m:e>
                                    <m:r>
                                      <a:rPr lang="en-US" sz="9600" i="1">
                                        <a:latin typeface="Cambria Math" panose="02040503050406030204" pitchFamily="18" charset="0"/>
                                      </a:rPr>
                                      <m:t>𝑦</m:t>
                                    </m:r>
                                  </m:e>
                                  <m:sub>
                                    <m:r>
                                      <a:rPr lang="en-US" sz="9600" i="1">
                                        <a:latin typeface="Cambria Math" panose="02040503050406030204" pitchFamily="18" charset="0"/>
                                      </a:rPr>
                                      <m:t>1</m:t>
                                    </m:r>
                                  </m:sub>
                                </m:sSub>
                              </m:e>
                              <m:e>
                                <m:sSub>
                                  <m:sSubPr>
                                    <m:ctrlPr>
                                      <a:rPr lang="en-US" sz="9600" i="1">
                                        <a:latin typeface="Cambria Math" panose="02040503050406030204" pitchFamily="18" charset="0"/>
                                      </a:rPr>
                                    </m:ctrlPr>
                                  </m:sSubPr>
                                  <m:e>
                                    <m:r>
                                      <a:rPr lang="en-US" sz="9600" i="1">
                                        <a:latin typeface="Cambria Math" panose="02040503050406030204" pitchFamily="18" charset="0"/>
                                      </a:rPr>
                                      <m:t>𝑦</m:t>
                                    </m:r>
                                  </m:e>
                                  <m:sub>
                                    <m:r>
                                      <a:rPr lang="en-US" sz="9600" i="1">
                                        <a:latin typeface="Cambria Math" panose="02040503050406030204" pitchFamily="18" charset="0"/>
                                      </a:rPr>
                                      <m:t>2</m:t>
                                    </m:r>
                                  </m:sub>
                                </m:sSub>
                              </m:e>
                              <m:e>
                                <m:r>
                                  <a:rPr lang="en-US" sz="9600" i="1">
                                    <a:latin typeface="Cambria Math" panose="02040503050406030204" pitchFamily="18" charset="0"/>
                                  </a:rPr>
                                  <m:t>…</m:t>
                                </m:r>
                              </m:e>
                              <m:e>
                                <m:sSub>
                                  <m:sSubPr>
                                    <m:ctrlPr>
                                      <a:rPr lang="en-US" sz="9600" i="1">
                                        <a:latin typeface="Cambria Math" panose="02040503050406030204" pitchFamily="18" charset="0"/>
                                      </a:rPr>
                                    </m:ctrlPr>
                                  </m:sSubPr>
                                  <m:e>
                                    <m:r>
                                      <a:rPr lang="en-US" sz="9600" i="1">
                                        <a:latin typeface="Cambria Math" panose="02040503050406030204" pitchFamily="18" charset="0"/>
                                      </a:rPr>
                                      <m:t>𝑦</m:t>
                                    </m:r>
                                  </m:e>
                                  <m:sub>
                                    <m:r>
                                      <a:rPr lang="en-US" sz="9600" i="1">
                                        <a:latin typeface="Cambria Math" panose="02040503050406030204" pitchFamily="18" charset="0"/>
                                      </a:rPr>
                                      <m:t>𝐾</m:t>
                                    </m:r>
                                  </m:sub>
                                </m:sSub>
                              </m:e>
                            </m:mr>
                            <m:mr>
                              <m:e>
                                <m:sSub>
                                  <m:sSubPr>
                                    <m:ctrlPr>
                                      <a:rPr lang="en-US" sz="9600" i="1">
                                        <a:latin typeface="Cambria Math" panose="02040503050406030204" pitchFamily="18" charset="0"/>
                                      </a:rPr>
                                    </m:ctrlPr>
                                  </m:sSubPr>
                                  <m:e>
                                    <m:r>
                                      <a:rPr lang="en-US" sz="9600" i="1">
                                        <a:latin typeface="Cambria Math" panose="02040503050406030204" pitchFamily="18" charset="0"/>
                                      </a:rPr>
                                      <m:t>𝑦</m:t>
                                    </m:r>
                                  </m:e>
                                  <m:sub>
                                    <m:r>
                                      <a:rPr lang="en-US" sz="9600" i="1">
                                        <a:latin typeface="Cambria Math" panose="02040503050406030204" pitchFamily="18" charset="0"/>
                                      </a:rPr>
                                      <m:t>2</m:t>
                                    </m:r>
                                  </m:sub>
                                </m:sSub>
                              </m:e>
                              <m:e>
                                <m:sSub>
                                  <m:sSubPr>
                                    <m:ctrlPr>
                                      <a:rPr lang="en-US" sz="9600" i="1">
                                        <a:latin typeface="Cambria Math" panose="02040503050406030204" pitchFamily="18" charset="0"/>
                                      </a:rPr>
                                    </m:ctrlPr>
                                  </m:sSubPr>
                                  <m:e>
                                    <m:r>
                                      <a:rPr lang="en-US" sz="9600" i="1">
                                        <a:latin typeface="Cambria Math" panose="02040503050406030204" pitchFamily="18" charset="0"/>
                                      </a:rPr>
                                      <m:t>𝑦</m:t>
                                    </m:r>
                                  </m:e>
                                  <m:sub>
                                    <m:r>
                                      <a:rPr lang="en-US" sz="9600" i="1">
                                        <a:latin typeface="Cambria Math" panose="02040503050406030204" pitchFamily="18" charset="0"/>
                                      </a:rPr>
                                      <m:t>3</m:t>
                                    </m:r>
                                  </m:sub>
                                </m:sSub>
                              </m:e>
                              <m:e>
                                <m:r>
                                  <a:rPr lang="en-US" sz="9600" i="1">
                                    <a:latin typeface="Cambria Math" panose="02040503050406030204" pitchFamily="18" charset="0"/>
                                  </a:rPr>
                                  <m:t>…</m:t>
                                </m:r>
                              </m:e>
                              <m:e>
                                <m:sSub>
                                  <m:sSubPr>
                                    <m:ctrlPr>
                                      <a:rPr lang="en-US" sz="9600" i="1">
                                        <a:latin typeface="Cambria Math" panose="02040503050406030204" pitchFamily="18" charset="0"/>
                                      </a:rPr>
                                    </m:ctrlPr>
                                  </m:sSubPr>
                                  <m:e>
                                    <m:r>
                                      <a:rPr lang="en-US" sz="9600" i="1">
                                        <a:latin typeface="Cambria Math" panose="02040503050406030204" pitchFamily="18" charset="0"/>
                                      </a:rPr>
                                      <m:t>𝑦</m:t>
                                    </m:r>
                                  </m:e>
                                  <m:sub>
                                    <m:r>
                                      <a:rPr lang="en-US" sz="9600" i="1">
                                        <a:latin typeface="Cambria Math" panose="02040503050406030204" pitchFamily="18" charset="0"/>
                                      </a:rPr>
                                      <m:t>𝐾</m:t>
                                    </m:r>
                                    <m:r>
                                      <a:rPr lang="en-US" sz="9600" i="1">
                                        <a:latin typeface="Cambria Math" panose="02040503050406030204" pitchFamily="18" charset="0"/>
                                      </a:rPr>
                                      <m:t>+1</m:t>
                                    </m:r>
                                  </m:sub>
                                </m:sSub>
                              </m:e>
                            </m:mr>
                            <m:mr>
                              <m:e>
                                <m:sSub>
                                  <m:sSubPr>
                                    <m:ctrlPr>
                                      <a:rPr lang="en-US" sz="9600" i="1">
                                        <a:latin typeface="Cambria Math" panose="02040503050406030204" pitchFamily="18" charset="0"/>
                                      </a:rPr>
                                    </m:ctrlPr>
                                  </m:sSubPr>
                                  <m:e>
                                    <m:r>
                                      <a:rPr lang="en-US" sz="9600" i="1">
                                        <a:latin typeface="Cambria Math" panose="02040503050406030204" pitchFamily="18" charset="0"/>
                                      </a:rPr>
                                      <m:t>𝑦</m:t>
                                    </m:r>
                                  </m:e>
                                  <m:sub>
                                    <m:r>
                                      <a:rPr lang="en-US" sz="9600" i="1">
                                        <a:latin typeface="Cambria Math" panose="02040503050406030204" pitchFamily="18" charset="0"/>
                                      </a:rPr>
                                      <m:t>3</m:t>
                                    </m:r>
                                  </m:sub>
                                </m:sSub>
                              </m:e>
                              <m:e>
                                <m:sSub>
                                  <m:sSubPr>
                                    <m:ctrlPr>
                                      <a:rPr lang="en-US" sz="9600" i="1">
                                        <a:latin typeface="Cambria Math" panose="02040503050406030204" pitchFamily="18" charset="0"/>
                                      </a:rPr>
                                    </m:ctrlPr>
                                  </m:sSubPr>
                                  <m:e>
                                    <m:r>
                                      <a:rPr lang="en-US" sz="9600" i="1">
                                        <a:latin typeface="Cambria Math" panose="02040503050406030204" pitchFamily="18" charset="0"/>
                                      </a:rPr>
                                      <m:t>𝑦</m:t>
                                    </m:r>
                                  </m:e>
                                  <m:sub>
                                    <m:r>
                                      <a:rPr lang="en-US" sz="9600" i="1">
                                        <a:latin typeface="Cambria Math" panose="02040503050406030204" pitchFamily="18" charset="0"/>
                                      </a:rPr>
                                      <m:t>4</m:t>
                                    </m:r>
                                  </m:sub>
                                </m:sSub>
                              </m:e>
                              <m:e>
                                <m:r>
                                  <a:rPr lang="en-US" sz="9600" i="1">
                                    <a:latin typeface="Cambria Math" panose="02040503050406030204" pitchFamily="18" charset="0"/>
                                  </a:rPr>
                                  <m:t>…</m:t>
                                </m:r>
                              </m:e>
                              <m:e>
                                <m:sSub>
                                  <m:sSubPr>
                                    <m:ctrlPr>
                                      <a:rPr lang="en-US" sz="9600" i="1">
                                        <a:latin typeface="Cambria Math" panose="02040503050406030204" pitchFamily="18" charset="0"/>
                                      </a:rPr>
                                    </m:ctrlPr>
                                  </m:sSubPr>
                                  <m:e>
                                    <m:r>
                                      <a:rPr lang="en-US" sz="9600" i="1">
                                        <a:latin typeface="Cambria Math" panose="02040503050406030204" pitchFamily="18" charset="0"/>
                                      </a:rPr>
                                      <m:t>𝑦</m:t>
                                    </m:r>
                                  </m:e>
                                  <m:sub>
                                    <m:r>
                                      <a:rPr lang="en-US" sz="9600" i="1">
                                        <a:latin typeface="Cambria Math" panose="02040503050406030204" pitchFamily="18" charset="0"/>
                                      </a:rPr>
                                      <m:t>𝐾</m:t>
                                    </m:r>
                                    <m:r>
                                      <a:rPr lang="en-US" sz="9600" i="1">
                                        <a:latin typeface="Cambria Math" panose="02040503050406030204" pitchFamily="18" charset="0"/>
                                      </a:rPr>
                                      <m:t>+2</m:t>
                                    </m:r>
                                  </m:sub>
                                </m:sSub>
                              </m:e>
                            </m:mr>
                            <m:mr>
                              <m:e>
                                <m:r>
                                  <a:rPr lang="en-US" sz="9600" i="1">
                                    <a:latin typeface="Cambria Math" panose="02040503050406030204" pitchFamily="18" charset="0"/>
                                  </a:rPr>
                                  <m:t>⋮</m:t>
                                </m:r>
                              </m:e>
                              <m:e>
                                <m:r>
                                  <a:rPr lang="en-US" sz="9600" i="1">
                                    <a:latin typeface="Cambria Math" panose="02040503050406030204" pitchFamily="18" charset="0"/>
                                  </a:rPr>
                                  <m:t>⋮</m:t>
                                </m:r>
                              </m:e>
                              <m:e>
                                <m:r>
                                  <a:rPr lang="en-US" sz="9600" i="1">
                                    <a:latin typeface="Cambria Math" panose="02040503050406030204" pitchFamily="18" charset="0"/>
                                  </a:rPr>
                                  <m:t>⋱</m:t>
                                </m:r>
                              </m:e>
                              <m:e>
                                <m:r>
                                  <a:rPr lang="en-US" sz="9600" i="1">
                                    <a:latin typeface="Cambria Math" panose="02040503050406030204" pitchFamily="18" charset="0"/>
                                  </a:rPr>
                                  <m:t>⋮</m:t>
                                </m:r>
                              </m:e>
                            </m:mr>
                            <m:mr>
                              <m:e>
                                <m:sSub>
                                  <m:sSubPr>
                                    <m:ctrlPr>
                                      <a:rPr lang="en-US" sz="9600" i="1">
                                        <a:latin typeface="Cambria Math" panose="02040503050406030204" pitchFamily="18" charset="0"/>
                                      </a:rPr>
                                    </m:ctrlPr>
                                  </m:sSubPr>
                                  <m:e>
                                    <m:r>
                                      <a:rPr lang="en-US" sz="9600" i="1">
                                        <a:latin typeface="Cambria Math" panose="02040503050406030204" pitchFamily="18" charset="0"/>
                                      </a:rPr>
                                      <m:t>𝑦</m:t>
                                    </m:r>
                                  </m:e>
                                  <m:sub>
                                    <m:r>
                                      <a:rPr lang="en-US" sz="9600" i="1">
                                        <a:latin typeface="Cambria Math" panose="02040503050406030204" pitchFamily="18" charset="0"/>
                                      </a:rPr>
                                      <m:t>𝐿</m:t>
                                    </m:r>
                                  </m:sub>
                                </m:sSub>
                              </m:e>
                              <m:e>
                                <m:sSub>
                                  <m:sSubPr>
                                    <m:ctrlPr>
                                      <a:rPr lang="en-US" sz="9600" i="1">
                                        <a:latin typeface="Cambria Math" panose="02040503050406030204" pitchFamily="18" charset="0"/>
                                      </a:rPr>
                                    </m:ctrlPr>
                                  </m:sSubPr>
                                  <m:e>
                                    <m:r>
                                      <a:rPr lang="en-US" sz="9600" i="1">
                                        <a:latin typeface="Cambria Math" panose="02040503050406030204" pitchFamily="18" charset="0"/>
                                      </a:rPr>
                                      <m:t>𝑦</m:t>
                                    </m:r>
                                  </m:e>
                                  <m:sub>
                                    <m:r>
                                      <a:rPr lang="en-US" sz="9600" i="1">
                                        <a:latin typeface="Cambria Math" panose="02040503050406030204" pitchFamily="18" charset="0"/>
                                      </a:rPr>
                                      <m:t>𝐿</m:t>
                                    </m:r>
                                    <m:r>
                                      <a:rPr lang="en-US" sz="9600" i="1">
                                        <a:latin typeface="Cambria Math" panose="02040503050406030204" pitchFamily="18" charset="0"/>
                                      </a:rPr>
                                      <m:t>+1</m:t>
                                    </m:r>
                                  </m:sub>
                                </m:sSub>
                              </m:e>
                              <m:e>
                                <m:r>
                                  <a:rPr lang="en-US" sz="9600" i="1">
                                    <a:latin typeface="Cambria Math" panose="02040503050406030204" pitchFamily="18" charset="0"/>
                                  </a:rPr>
                                  <m:t>…</m:t>
                                </m:r>
                              </m:e>
                              <m:e>
                                <m:sSub>
                                  <m:sSubPr>
                                    <m:ctrlPr>
                                      <a:rPr lang="en-US" sz="9600" i="1">
                                        <a:latin typeface="Cambria Math" panose="02040503050406030204" pitchFamily="18" charset="0"/>
                                      </a:rPr>
                                    </m:ctrlPr>
                                  </m:sSubPr>
                                  <m:e>
                                    <m:r>
                                      <a:rPr lang="en-US" sz="9600" i="1">
                                        <a:latin typeface="Cambria Math" panose="02040503050406030204" pitchFamily="18" charset="0"/>
                                      </a:rPr>
                                      <m:t>𝑦</m:t>
                                    </m:r>
                                  </m:e>
                                  <m:sub>
                                    <m:r>
                                      <a:rPr lang="en-US" sz="9600" i="1">
                                        <a:latin typeface="Cambria Math" panose="02040503050406030204" pitchFamily="18" charset="0"/>
                                      </a:rPr>
                                      <m:t>𝑁</m:t>
                                    </m:r>
                                  </m:sub>
                                </m:sSub>
                              </m:e>
                            </m:mr>
                          </m:m>
                        </m:e>
                      </m:d>
                      <m:r>
                        <a:rPr lang="en-US" sz="9600" i="1">
                          <a:latin typeface="Cambria Math" panose="02040503050406030204" pitchFamily="18" charset="0"/>
                        </a:rPr>
                        <m:t>=</m:t>
                      </m:r>
                      <m:m>
                        <m:mPr>
                          <m:mcs>
                            <m:mc>
                              <m:mcPr>
                                <m:count m:val="3"/>
                                <m:mcJc m:val="center"/>
                              </m:mcPr>
                            </m:mc>
                          </m:mcs>
                          <m:ctrlPr>
                            <a:rPr lang="en-US" sz="9600" i="1">
                              <a:latin typeface="Cambria Math" panose="02040503050406030204" pitchFamily="18" charset="0"/>
                            </a:rPr>
                          </m:ctrlPr>
                        </m:mPr>
                        <m:mr>
                          <m:e>
                            <m:r>
                              <m:rPr>
                                <m:brk m:alnAt="7"/>
                              </m:rPr>
                              <a:rPr lang="en-US" sz="9600" i="1">
                                <a:latin typeface="Cambria Math" panose="02040503050406030204" pitchFamily="18" charset="0"/>
                              </a:rPr>
                              <m:t>𝑈</m:t>
                            </m:r>
                          </m:e>
                          <m:e>
                            <m:r>
                              <m:rPr>
                                <m:sty m:val="p"/>
                              </m:rPr>
                              <a:rPr lang="el-GR" sz="9600" i="1">
                                <a:latin typeface="Cambria Math" panose="02040503050406030204" pitchFamily="18" charset="0"/>
                                <a:ea typeface="Cambria Math" panose="02040503050406030204" pitchFamily="18" charset="0"/>
                              </a:rPr>
                              <m:t>Σ</m:t>
                            </m:r>
                          </m:e>
                          <m:e>
                            <m:sSup>
                              <m:sSupPr>
                                <m:ctrlPr>
                                  <a:rPr lang="en-US" sz="9600" i="1">
                                    <a:latin typeface="Cambria Math" panose="02040503050406030204" pitchFamily="18" charset="0"/>
                                  </a:rPr>
                                </m:ctrlPr>
                              </m:sSupPr>
                              <m:e>
                                <m:r>
                                  <a:rPr lang="en-US" sz="9600" i="1">
                                    <a:latin typeface="Cambria Math" panose="02040503050406030204" pitchFamily="18" charset="0"/>
                                  </a:rPr>
                                  <m:t>𝑉</m:t>
                                </m:r>
                              </m:e>
                              <m:sup>
                                <m:r>
                                  <a:rPr lang="en-US" sz="9600" i="1">
                                    <a:latin typeface="Cambria Math" panose="02040503050406030204" pitchFamily="18" charset="0"/>
                                  </a:rPr>
                                  <m:t>𝑇</m:t>
                                </m:r>
                              </m:sup>
                            </m:sSup>
                          </m:e>
                        </m:mr>
                        <m:mr>
                          <m:e>
                            <m:r>
                              <a:rPr lang="en-US" sz="9600" i="1" baseline="30000">
                                <a:latin typeface="Cambria Math" panose="02040503050406030204" pitchFamily="18" charset="0"/>
                              </a:rPr>
                              <m:t>𝐿</m:t>
                            </m:r>
                            <m:r>
                              <a:rPr lang="en-US" sz="9600" i="1" baseline="30000">
                                <a:latin typeface="Cambria Math" panose="02040503050406030204" pitchFamily="18" charset="0"/>
                              </a:rPr>
                              <m:t> </m:t>
                            </m:r>
                            <m:r>
                              <m:rPr>
                                <m:sty m:val="p"/>
                              </m:rPr>
                              <a:rPr lang="en-US" sz="9600" baseline="30000">
                                <a:latin typeface="Cambria Math" panose="02040503050406030204" pitchFamily="18" charset="0"/>
                              </a:rPr>
                              <m:t>x</m:t>
                            </m:r>
                            <m:r>
                              <a:rPr lang="en-US" sz="9600" i="1" baseline="30000">
                                <a:latin typeface="Cambria Math" panose="02040503050406030204" pitchFamily="18" charset="0"/>
                              </a:rPr>
                              <m:t> </m:t>
                            </m:r>
                            <m:r>
                              <a:rPr lang="en-US" sz="9600" i="1" baseline="30000">
                                <a:latin typeface="Cambria Math" panose="02040503050406030204" pitchFamily="18" charset="0"/>
                              </a:rPr>
                              <m:t>𝐿</m:t>
                            </m:r>
                          </m:e>
                          <m:e>
                            <m:r>
                              <a:rPr lang="en-US" sz="9600" i="1" baseline="30000">
                                <a:latin typeface="Cambria Math" panose="02040503050406030204" pitchFamily="18" charset="0"/>
                              </a:rPr>
                              <m:t>𝐿</m:t>
                            </m:r>
                            <m:r>
                              <a:rPr lang="en-US" sz="9600" i="1" baseline="30000">
                                <a:latin typeface="Cambria Math" panose="02040503050406030204" pitchFamily="18" charset="0"/>
                              </a:rPr>
                              <m:t> </m:t>
                            </m:r>
                            <m:r>
                              <m:rPr>
                                <m:sty m:val="p"/>
                              </m:rPr>
                              <a:rPr lang="en-US" sz="9600" baseline="30000">
                                <a:latin typeface="Cambria Math" panose="02040503050406030204" pitchFamily="18" charset="0"/>
                              </a:rPr>
                              <m:t>x</m:t>
                            </m:r>
                            <m:r>
                              <a:rPr lang="en-US" sz="9600" i="1" baseline="30000">
                                <a:latin typeface="Cambria Math" panose="02040503050406030204" pitchFamily="18" charset="0"/>
                              </a:rPr>
                              <m:t> </m:t>
                            </m:r>
                            <m:r>
                              <a:rPr lang="en-US" sz="9600" i="1" baseline="30000">
                                <a:latin typeface="Cambria Math" panose="02040503050406030204" pitchFamily="18" charset="0"/>
                              </a:rPr>
                              <m:t>𝐾</m:t>
                            </m:r>
                          </m:e>
                          <m:e>
                            <m:r>
                              <a:rPr lang="en-US" sz="9600" i="1" baseline="30000">
                                <a:latin typeface="Cambria Math" panose="02040503050406030204" pitchFamily="18" charset="0"/>
                              </a:rPr>
                              <m:t>𝐾</m:t>
                            </m:r>
                            <m:r>
                              <a:rPr lang="en-US" sz="9600" i="1" baseline="30000">
                                <a:latin typeface="Cambria Math" panose="02040503050406030204" pitchFamily="18" charset="0"/>
                              </a:rPr>
                              <m:t> </m:t>
                            </m:r>
                            <m:r>
                              <m:rPr>
                                <m:sty m:val="p"/>
                              </m:rPr>
                              <a:rPr lang="en-US" sz="9600" baseline="30000">
                                <a:latin typeface="Cambria Math" panose="02040503050406030204" pitchFamily="18" charset="0"/>
                              </a:rPr>
                              <m:t>x</m:t>
                            </m:r>
                            <m:r>
                              <a:rPr lang="en-US" sz="9600" baseline="30000">
                                <a:latin typeface="Cambria Math" panose="02040503050406030204" pitchFamily="18" charset="0"/>
                              </a:rPr>
                              <m:t> </m:t>
                            </m:r>
                            <m:r>
                              <a:rPr lang="en-US" sz="9600" i="1" baseline="30000">
                                <a:latin typeface="Cambria Math" panose="02040503050406030204" pitchFamily="18" charset="0"/>
                              </a:rPr>
                              <m:t>𝐾</m:t>
                            </m:r>
                          </m:e>
                        </m:mr>
                      </m:m>
                      <m:r>
                        <a:rPr lang="en-US" sz="9600" i="1">
                          <a:latin typeface="Cambria Math" panose="02040503050406030204" pitchFamily="18" charset="0"/>
                        </a:rPr>
                        <m:t>=</m:t>
                      </m:r>
                      <m:d>
                        <m:dPr>
                          <m:begChr m:val="["/>
                          <m:endChr m:val="]"/>
                          <m:ctrlPr>
                            <a:rPr lang="en-US" sz="9600" i="1">
                              <a:latin typeface="Cambria Math" panose="02040503050406030204" pitchFamily="18" charset="0"/>
                            </a:rPr>
                          </m:ctrlPr>
                        </m:dPr>
                        <m:e>
                          <m:m>
                            <m:mPr>
                              <m:mcs>
                                <m:mc>
                                  <m:mcPr>
                                    <m:count m:val="4"/>
                                    <m:mcJc m:val="center"/>
                                  </m:mcPr>
                                </m:mc>
                              </m:mcs>
                              <m:ctrlPr>
                                <a:rPr lang="en-US" sz="9600" i="1">
                                  <a:latin typeface="Cambria Math" panose="02040503050406030204" pitchFamily="18" charset="0"/>
                                </a:rPr>
                              </m:ctrlPr>
                            </m:mPr>
                            <m:mr>
                              <m:e>
                                <m:sSub>
                                  <m:sSubPr>
                                    <m:ctrlPr>
                                      <a:rPr lang="en-US" sz="9600" i="1">
                                        <a:latin typeface="Cambria Math" panose="02040503050406030204" pitchFamily="18" charset="0"/>
                                      </a:rPr>
                                    </m:ctrlPr>
                                  </m:sSubPr>
                                  <m:e>
                                    <m:r>
                                      <a:rPr lang="en-US" sz="9600" i="1">
                                        <a:latin typeface="Cambria Math" panose="02040503050406030204" pitchFamily="18" charset="0"/>
                                      </a:rPr>
                                      <m:t>𝑢</m:t>
                                    </m:r>
                                  </m:e>
                                  <m:sub>
                                    <m:r>
                                      <a:rPr lang="en-US" sz="9600" i="1">
                                        <a:latin typeface="Cambria Math" panose="02040503050406030204" pitchFamily="18" charset="0"/>
                                      </a:rPr>
                                      <m:t>11</m:t>
                                    </m:r>
                                  </m:sub>
                                </m:sSub>
                              </m:e>
                              <m:e>
                                <m:sSub>
                                  <m:sSubPr>
                                    <m:ctrlPr>
                                      <a:rPr lang="en-US" sz="9600" i="1">
                                        <a:latin typeface="Cambria Math" panose="02040503050406030204" pitchFamily="18" charset="0"/>
                                      </a:rPr>
                                    </m:ctrlPr>
                                  </m:sSubPr>
                                  <m:e>
                                    <m:r>
                                      <a:rPr lang="en-US" sz="9600" i="1">
                                        <a:latin typeface="Cambria Math" panose="02040503050406030204" pitchFamily="18" charset="0"/>
                                      </a:rPr>
                                      <m:t>𝑢</m:t>
                                    </m:r>
                                  </m:e>
                                  <m:sub>
                                    <m:r>
                                      <a:rPr lang="en-US" sz="9600" i="1">
                                        <a:latin typeface="Cambria Math" panose="02040503050406030204" pitchFamily="18" charset="0"/>
                                      </a:rPr>
                                      <m:t>21</m:t>
                                    </m:r>
                                  </m:sub>
                                </m:sSub>
                              </m:e>
                              <m:e>
                                <m:r>
                                  <a:rPr lang="en-US" sz="9600" i="1">
                                    <a:latin typeface="Cambria Math" panose="02040503050406030204" pitchFamily="18" charset="0"/>
                                  </a:rPr>
                                  <m:t>…</m:t>
                                </m:r>
                              </m:e>
                              <m:e>
                                <m:sSub>
                                  <m:sSubPr>
                                    <m:ctrlPr>
                                      <a:rPr lang="en-US" sz="9600" i="1">
                                        <a:latin typeface="Cambria Math" panose="02040503050406030204" pitchFamily="18" charset="0"/>
                                      </a:rPr>
                                    </m:ctrlPr>
                                  </m:sSubPr>
                                  <m:e>
                                    <m:r>
                                      <a:rPr lang="en-US" sz="9600" i="1">
                                        <a:latin typeface="Cambria Math" panose="02040503050406030204" pitchFamily="18" charset="0"/>
                                      </a:rPr>
                                      <m:t>𝑢</m:t>
                                    </m:r>
                                  </m:e>
                                  <m:sub>
                                    <m:r>
                                      <a:rPr lang="en-US" sz="9600" i="1">
                                        <a:latin typeface="Cambria Math" panose="02040503050406030204" pitchFamily="18" charset="0"/>
                                      </a:rPr>
                                      <m:t>𝐿</m:t>
                                    </m:r>
                                    <m:r>
                                      <a:rPr lang="en-US" sz="9600" i="1">
                                        <a:latin typeface="Cambria Math" panose="02040503050406030204" pitchFamily="18" charset="0"/>
                                      </a:rPr>
                                      <m:t>1</m:t>
                                    </m:r>
                                  </m:sub>
                                </m:sSub>
                              </m:e>
                            </m:mr>
                            <m:mr>
                              <m:e>
                                <m:sSub>
                                  <m:sSubPr>
                                    <m:ctrlPr>
                                      <a:rPr lang="en-US" sz="9600" i="1">
                                        <a:latin typeface="Cambria Math" panose="02040503050406030204" pitchFamily="18" charset="0"/>
                                      </a:rPr>
                                    </m:ctrlPr>
                                  </m:sSubPr>
                                  <m:e>
                                    <m:r>
                                      <a:rPr lang="en-US" sz="9600" i="1">
                                        <a:latin typeface="Cambria Math" panose="02040503050406030204" pitchFamily="18" charset="0"/>
                                      </a:rPr>
                                      <m:t>𝑢</m:t>
                                    </m:r>
                                  </m:e>
                                  <m:sub>
                                    <m:r>
                                      <a:rPr lang="en-US" sz="9600" i="1">
                                        <a:latin typeface="Cambria Math" panose="02040503050406030204" pitchFamily="18" charset="0"/>
                                      </a:rPr>
                                      <m:t>12</m:t>
                                    </m:r>
                                  </m:sub>
                                </m:sSub>
                              </m:e>
                              <m:e>
                                <m:sSub>
                                  <m:sSubPr>
                                    <m:ctrlPr>
                                      <a:rPr lang="en-US" sz="9600" i="1">
                                        <a:latin typeface="Cambria Math" panose="02040503050406030204" pitchFamily="18" charset="0"/>
                                      </a:rPr>
                                    </m:ctrlPr>
                                  </m:sSubPr>
                                  <m:e>
                                    <m:r>
                                      <a:rPr lang="en-US" sz="9600" i="1">
                                        <a:latin typeface="Cambria Math" panose="02040503050406030204" pitchFamily="18" charset="0"/>
                                      </a:rPr>
                                      <m:t>𝑢</m:t>
                                    </m:r>
                                  </m:e>
                                  <m:sub>
                                    <m:r>
                                      <a:rPr lang="en-US" sz="9600" i="1">
                                        <a:latin typeface="Cambria Math" panose="02040503050406030204" pitchFamily="18" charset="0"/>
                                      </a:rPr>
                                      <m:t>22</m:t>
                                    </m:r>
                                  </m:sub>
                                </m:sSub>
                              </m:e>
                              <m:e>
                                <m:r>
                                  <a:rPr lang="en-US" sz="9600" i="1">
                                    <a:latin typeface="Cambria Math" panose="02040503050406030204" pitchFamily="18" charset="0"/>
                                  </a:rPr>
                                  <m:t>…</m:t>
                                </m:r>
                              </m:e>
                              <m:e>
                                <m:sSub>
                                  <m:sSubPr>
                                    <m:ctrlPr>
                                      <a:rPr lang="en-US" sz="9600" i="1">
                                        <a:latin typeface="Cambria Math" panose="02040503050406030204" pitchFamily="18" charset="0"/>
                                      </a:rPr>
                                    </m:ctrlPr>
                                  </m:sSubPr>
                                  <m:e>
                                    <m:r>
                                      <a:rPr lang="en-US" sz="9600" i="1">
                                        <a:latin typeface="Cambria Math" panose="02040503050406030204" pitchFamily="18" charset="0"/>
                                      </a:rPr>
                                      <m:t>𝑢</m:t>
                                    </m:r>
                                  </m:e>
                                  <m:sub>
                                    <m:r>
                                      <a:rPr lang="en-US" sz="9600" i="1">
                                        <a:latin typeface="Cambria Math" panose="02040503050406030204" pitchFamily="18" charset="0"/>
                                      </a:rPr>
                                      <m:t>𝐿</m:t>
                                    </m:r>
                                    <m:r>
                                      <a:rPr lang="en-US" sz="9600" i="1">
                                        <a:latin typeface="Cambria Math" panose="02040503050406030204" pitchFamily="18" charset="0"/>
                                      </a:rPr>
                                      <m:t>2</m:t>
                                    </m:r>
                                  </m:sub>
                                </m:sSub>
                              </m:e>
                            </m:mr>
                            <m:mr>
                              <m:e>
                                <m:sSub>
                                  <m:sSubPr>
                                    <m:ctrlPr>
                                      <a:rPr lang="en-US" sz="9600" i="1">
                                        <a:latin typeface="Cambria Math" panose="02040503050406030204" pitchFamily="18" charset="0"/>
                                      </a:rPr>
                                    </m:ctrlPr>
                                  </m:sSubPr>
                                  <m:e>
                                    <m:r>
                                      <a:rPr lang="en-US" sz="9600" i="1">
                                        <a:latin typeface="Cambria Math" panose="02040503050406030204" pitchFamily="18" charset="0"/>
                                      </a:rPr>
                                      <m:t>𝑢</m:t>
                                    </m:r>
                                  </m:e>
                                  <m:sub>
                                    <m:r>
                                      <a:rPr lang="en-US" sz="9600" i="1">
                                        <a:latin typeface="Cambria Math" panose="02040503050406030204" pitchFamily="18" charset="0"/>
                                      </a:rPr>
                                      <m:t>13</m:t>
                                    </m:r>
                                  </m:sub>
                                </m:sSub>
                              </m:e>
                              <m:e>
                                <m:sSub>
                                  <m:sSubPr>
                                    <m:ctrlPr>
                                      <a:rPr lang="en-US" sz="9600" i="1">
                                        <a:latin typeface="Cambria Math" panose="02040503050406030204" pitchFamily="18" charset="0"/>
                                      </a:rPr>
                                    </m:ctrlPr>
                                  </m:sSubPr>
                                  <m:e>
                                    <m:r>
                                      <a:rPr lang="en-US" sz="9600" i="1">
                                        <a:latin typeface="Cambria Math" panose="02040503050406030204" pitchFamily="18" charset="0"/>
                                      </a:rPr>
                                      <m:t>𝑢</m:t>
                                    </m:r>
                                  </m:e>
                                  <m:sub>
                                    <m:r>
                                      <a:rPr lang="en-US" sz="9600" i="1">
                                        <a:latin typeface="Cambria Math" panose="02040503050406030204" pitchFamily="18" charset="0"/>
                                      </a:rPr>
                                      <m:t>23</m:t>
                                    </m:r>
                                  </m:sub>
                                </m:sSub>
                              </m:e>
                              <m:e>
                                <m:r>
                                  <a:rPr lang="en-US" sz="9600" i="1">
                                    <a:latin typeface="Cambria Math" panose="02040503050406030204" pitchFamily="18" charset="0"/>
                                  </a:rPr>
                                  <m:t>…</m:t>
                                </m:r>
                              </m:e>
                              <m:e>
                                <m:sSub>
                                  <m:sSubPr>
                                    <m:ctrlPr>
                                      <a:rPr lang="en-US" sz="9600" i="1">
                                        <a:latin typeface="Cambria Math" panose="02040503050406030204" pitchFamily="18" charset="0"/>
                                      </a:rPr>
                                    </m:ctrlPr>
                                  </m:sSubPr>
                                  <m:e>
                                    <m:r>
                                      <a:rPr lang="en-US" sz="9600" i="1">
                                        <a:latin typeface="Cambria Math" panose="02040503050406030204" pitchFamily="18" charset="0"/>
                                      </a:rPr>
                                      <m:t>𝑢</m:t>
                                    </m:r>
                                  </m:e>
                                  <m:sub>
                                    <m:r>
                                      <a:rPr lang="en-US" sz="9600" i="1">
                                        <a:latin typeface="Cambria Math" panose="02040503050406030204" pitchFamily="18" charset="0"/>
                                      </a:rPr>
                                      <m:t>𝐿</m:t>
                                    </m:r>
                                    <m:r>
                                      <a:rPr lang="en-US" sz="9600" i="1">
                                        <a:latin typeface="Cambria Math" panose="02040503050406030204" pitchFamily="18" charset="0"/>
                                      </a:rPr>
                                      <m:t>3</m:t>
                                    </m:r>
                                  </m:sub>
                                </m:sSub>
                              </m:e>
                            </m:mr>
                            <m:mr>
                              <m:e>
                                <m:r>
                                  <a:rPr lang="en-US" sz="9600" i="1">
                                    <a:latin typeface="Cambria Math" panose="02040503050406030204" pitchFamily="18" charset="0"/>
                                  </a:rPr>
                                  <m:t>⋮</m:t>
                                </m:r>
                              </m:e>
                              <m:e>
                                <m:r>
                                  <a:rPr lang="en-US" sz="9600" i="1">
                                    <a:latin typeface="Cambria Math" panose="02040503050406030204" pitchFamily="18" charset="0"/>
                                  </a:rPr>
                                  <m:t>⋮</m:t>
                                </m:r>
                              </m:e>
                              <m:e>
                                <m:r>
                                  <a:rPr lang="en-US" sz="9600" i="1">
                                    <a:latin typeface="Cambria Math" panose="02040503050406030204" pitchFamily="18" charset="0"/>
                                  </a:rPr>
                                  <m:t>⋱</m:t>
                                </m:r>
                              </m:e>
                              <m:e>
                                <m:r>
                                  <a:rPr lang="en-US" sz="9600" i="1">
                                    <a:latin typeface="Cambria Math" panose="02040503050406030204" pitchFamily="18" charset="0"/>
                                  </a:rPr>
                                  <m:t>⋮</m:t>
                                </m:r>
                              </m:e>
                            </m:mr>
                            <m:mr>
                              <m:e>
                                <m:sSub>
                                  <m:sSubPr>
                                    <m:ctrlPr>
                                      <a:rPr lang="en-US" sz="9600" i="1">
                                        <a:latin typeface="Cambria Math" panose="02040503050406030204" pitchFamily="18" charset="0"/>
                                      </a:rPr>
                                    </m:ctrlPr>
                                  </m:sSubPr>
                                  <m:e>
                                    <m:r>
                                      <a:rPr lang="en-US" sz="9600" i="1">
                                        <a:latin typeface="Cambria Math" panose="02040503050406030204" pitchFamily="18" charset="0"/>
                                      </a:rPr>
                                      <m:t>𝑢</m:t>
                                    </m:r>
                                  </m:e>
                                  <m:sub>
                                    <m:r>
                                      <a:rPr lang="en-US" sz="9600" i="1">
                                        <a:latin typeface="Cambria Math" panose="02040503050406030204" pitchFamily="18" charset="0"/>
                                      </a:rPr>
                                      <m:t>1</m:t>
                                    </m:r>
                                    <m:r>
                                      <a:rPr lang="en-US" sz="9600" i="1">
                                        <a:latin typeface="Cambria Math" panose="02040503050406030204" pitchFamily="18" charset="0"/>
                                      </a:rPr>
                                      <m:t>𝐿</m:t>
                                    </m:r>
                                  </m:sub>
                                </m:sSub>
                              </m:e>
                              <m:e>
                                <m:sSub>
                                  <m:sSubPr>
                                    <m:ctrlPr>
                                      <a:rPr lang="en-US" sz="9600" i="1">
                                        <a:latin typeface="Cambria Math" panose="02040503050406030204" pitchFamily="18" charset="0"/>
                                      </a:rPr>
                                    </m:ctrlPr>
                                  </m:sSubPr>
                                  <m:e>
                                    <m:r>
                                      <a:rPr lang="en-US" sz="9600" i="1">
                                        <a:latin typeface="Cambria Math" panose="02040503050406030204" pitchFamily="18" charset="0"/>
                                      </a:rPr>
                                      <m:t>𝑢</m:t>
                                    </m:r>
                                  </m:e>
                                  <m:sub>
                                    <m:r>
                                      <a:rPr lang="en-US" sz="9600" i="1">
                                        <a:latin typeface="Cambria Math" panose="02040503050406030204" pitchFamily="18" charset="0"/>
                                      </a:rPr>
                                      <m:t>2</m:t>
                                    </m:r>
                                    <m:r>
                                      <a:rPr lang="en-US" sz="9600" i="1">
                                        <a:latin typeface="Cambria Math" panose="02040503050406030204" pitchFamily="18" charset="0"/>
                                      </a:rPr>
                                      <m:t>𝐿</m:t>
                                    </m:r>
                                  </m:sub>
                                </m:sSub>
                              </m:e>
                              <m:e>
                                <m:r>
                                  <a:rPr lang="en-US" sz="9600" i="1">
                                    <a:latin typeface="Cambria Math" panose="02040503050406030204" pitchFamily="18" charset="0"/>
                                  </a:rPr>
                                  <m:t>…</m:t>
                                </m:r>
                              </m:e>
                              <m:e>
                                <m:sSub>
                                  <m:sSubPr>
                                    <m:ctrlPr>
                                      <a:rPr lang="en-US" sz="9600" i="1">
                                        <a:latin typeface="Cambria Math" panose="02040503050406030204" pitchFamily="18" charset="0"/>
                                      </a:rPr>
                                    </m:ctrlPr>
                                  </m:sSubPr>
                                  <m:e>
                                    <m:r>
                                      <a:rPr lang="en-US" sz="9600" i="1">
                                        <a:latin typeface="Cambria Math" panose="02040503050406030204" pitchFamily="18" charset="0"/>
                                      </a:rPr>
                                      <m:t>𝑢</m:t>
                                    </m:r>
                                  </m:e>
                                  <m:sub>
                                    <m:r>
                                      <a:rPr lang="en-US" sz="9600" i="1">
                                        <a:latin typeface="Cambria Math" panose="02040503050406030204" pitchFamily="18" charset="0"/>
                                      </a:rPr>
                                      <m:t>𝐿𝐿</m:t>
                                    </m:r>
                                  </m:sub>
                                </m:sSub>
                              </m:e>
                            </m:mr>
                          </m:m>
                        </m:e>
                      </m:d>
                      <m:d>
                        <m:dPr>
                          <m:begChr m:val="["/>
                          <m:endChr m:val="]"/>
                          <m:ctrlPr>
                            <a:rPr lang="en-US" sz="9600" i="1">
                              <a:latin typeface="Cambria Math" panose="02040503050406030204" pitchFamily="18" charset="0"/>
                            </a:rPr>
                          </m:ctrlPr>
                        </m:dPr>
                        <m:e>
                          <m:m>
                            <m:mPr>
                              <m:plcHide m:val="on"/>
                              <m:mcs>
                                <m:mc>
                                  <m:mcPr>
                                    <m:count m:val="5"/>
                                    <m:mcJc m:val="center"/>
                                  </m:mcPr>
                                </m:mc>
                              </m:mcs>
                              <m:ctrlPr>
                                <a:rPr lang="en-US" sz="9600" i="1">
                                  <a:latin typeface="Cambria Math" panose="02040503050406030204" pitchFamily="18" charset="0"/>
                                </a:rPr>
                              </m:ctrlPr>
                            </m:mPr>
                            <m:mr>
                              <m:e>
                                <m:sSub>
                                  <m:sSubPr>
                                    <m:ctrlPr>
                                      <a:rPr lang="en-US" sz="9600" i="1">
                                        <a:latin typeface="Cambria Math" panose="02040503050406030204" pitchFamily="18" charset="0"/>
                                      </a:rPr>
                                    </m:ctrlPr>
                                  </m:sSubPr>
                                  <m:e>
                                    <m:r>
                                      <a:rPr lang="en-US" sz="9600" i="1">
                                        <a:latin typeface="Cambria Math" panose="02040503050406030204" pitchFamily="18" charset="0"/>
                                        <a:ea typeface="Cambria Math" panose="02040503050406030204" pitchFamily="18" charset="0"/>
                                      </a:rPr>
                                      <m:t>𝜎</m:t>
                                    </m:r>
                                  </m:e>
                                  <m:sub>
                                    <m:r>
                                      <a:rPr lang="en-US" sz="9600" i="1">
                                        <a:latin typeface="Cambria Math" panose="02040503050406030204" pitchFamily="18" charset="0"/>
                                      </a:rPr>
                                      <m:t>1</m:t>
                                    </m:r>
                                  </m:sub>
                                </m:sSub>
                              </m:e>
                              <m:e/>
                              <m:e/>
                              <m:e>
                                <m:r>
                                  <a:rPr lang="en-US" sz="9600" i="1">
                                    <a:latin typeface="Cambria Math" panose="02040503050406030204" pitchFamily="18" charset="0"/>
                                  </a:rPr>
                                  <m:t>0</m:t>
                                </m:r>
                              </m:e>
                              <m:e/>
                            </m:mr>
                            <m:mr>
                              <m:e/>
                              <m:e>
                                <m:sSub>
                                  <m:sSubPr>
                                    <m:ctrlPr>
                                      <a:rPr lang="en-US" sz="9600" i="1">
                                        <a:latin typeface="Cambria Math" panose="02040503050406030204" pitchFamily="18" charset="0"/>
                                      </a:rPr>
                                    </m:ctrlPr>
                                  </m:sSubPr>
                                  <m:e>
                                    <m:r>
                                      <a:rPr lang="en-US" sz="9600" i="1">
                                        <a:latin typeface="Cambria Math" panose="02040503050406030204" pitchFamily="18" charset="0"/>
                                        <a:ea typeface="Cambria Math" panose="02040503050406030204" pitchFamily="18" charset="0"/>
                                      </a:rPr>
                                      <m:t>𝜎</m:t>
                                    </m:r>
                                  </m:e>
                                  <m:sub>
                                    <m:r>
                                      <a:rPr lang="en-US" sz="9600" i="1">
                                        <a:latin typeface="Cambria Math" panose="02040503050406030204" pitchFamily="18" charset="0"/>
                                        <a:ea typeface="Cambria Math" panose="02040503050406030204" pitchFamily="18" charset="0"/>
                                      </a:rPr>
                                      <m:t>2</m:t>
                                    </m:r>
                                  </m:sub>
                                </m:sSub>
                              </m:e>
                              <m:e/>
                              <m:e/>
                              <m:e>
                                <m:r>
                                  <a:rPr lang="en-US" sz="9600" i="1">
                                    <a:latin typeface="Cambria Math" panose="02040503050406030204" pitchFamily="18" charset="0"/>
                                  </a:rPr>
                                  <m:t>0</m:t>
                                </m:r>
                              </m:e>
                            </m:mr>
                            <m:mr>
                              <m:e/>
                              <m:e/>
                              <m:e>
                                <m:r>
                                  <a:rPr lang="en-US" sz="9600" i="1">
                                    <a:latin typeface="Cambria Math" panose="02040503050406030204" pitchFamily="18" charset="0"/>
                                  </a:rPr>
                                  <m:t>⋱</m:t>
                                </m:r>
                              </m:e>
                              <m:e/>
                              <m:e/>
                            </m:mr>
                            <m:mr>
                              <m:e>
                                <m:r>
                                  <a:rPr lang="en-US" sz="9600" i="1">
                                    <a:latin typeface="Cambria Math" panose="02040503050406030204" pitchFamily="18" charset="0"/>
                                  </a:rPr>
                                  <m:t>0</m:t>
                                </m:r>
                              </m:e>
                              <m:e/>
                              <m:e/>
                              <m:e>
                                <m:sSub>
                                  <m:sSubPr>
                                    <m:ctrlPr>
                                      <a:rPr lang="en-US" sz="9600" i="1">
                                        <a:latin typeface="Cambria Math" panose="02040503050406030204" pitchFamily="18" charset="0"/>
                                      </a:rPr>
                                    </m:ctrlPr>
                                  </m:sSubPr>
                                  <m:e>
                                    <m:r>
                                      <a:rPr lang="en-US" sz="9600" i="1">
                                        <a:latin typeface="Cambria Math" panose="02040503050406030204" pitchFamily="18" charset="0"/>
                                        <a:ea typeface="Cambria Math" panose="02040503050406030204" pitchFamily="18" charset="0"/>
                                      </a:rPr>
                                      <m:t>𝜎</m:t>
                                    </m:r>
                                  </m:e>
                                  <m:sub>
                                    <m:r>
                                      <a:rPr lang="en-US" sz="9600" i="1">
                                        <a:latin typeface="Cambria Math" panose="02040503050406030204" pitchFamily="18" charset="0"/>
                                        <a:ea typeface="Cambria Math" panose="02040503050406030204" pitchFamily="18" charset="0"/>
                                      </a:rPr>
                                      <m:t>𝑟</m:t>
                                    </m:r>
                                  </m:sub>
                                </m:sSub>
                              </m:e>
                              <m:e/>
                            </m:mr>
                            <m:mr>
                              <m:e/>
                              <m:e>
                                <m:r>
                                  <a:rPr lang="en-US" sz="9600" i="1">
                                    <a:latin typeface="Cambria Math" panose="02040503050406030204" pitchFamily="18" charset="0"/>
                                  </a:rPr>
                                  <m:t>0</m:t>
                                </m:r>
                              </m:e>
                              <m:e/>
                              <m:e/>
                              <m:e>
                                <m:r>
                                  <a:rPr lang="en-US" sz="9600" i="1">
                                    <a:latin typeface="Cambria Math" panose="02040503050406030204" pitchFamily="18" charset="0"/>
                                  </a:rPr>
                                  <m:t>0</m:t>
                                </m:r>
                              </m:e>
                            </m:mr>
                          </m:m>
                        </m:e>
                      </m:d>
                      <m:sSup>
                        <m:sSupPr>
                          <m:ctrlPr>
                            <a:rPr lang="en-US" sz="9600" i="1">
                              <a:latin typeface="Cambria Math" panose="02040503050406030204" pitchFamily="18" charset="0"/>
                            </a:rPr>
                          </m:ctrlPr>
                        </m:sSupPr>
                        <m:e>
                          <m:d>
                            <m:dPr>
                              <m:begChr m:val="["/>
                              <m:endChr m:val="]"/>
                              <m:ctrlPr>
                                <a:rPr lang="en-US" sz="9600" i="1">
                                  <a:latin typeface="Cambria Math" panose="02040503050406030204" pitchFamily="18" charset="0"/>
                                </a:rPr>
                              </m:ctrlPr>
                            </m:dPr>
                            <m:e>
                              <m:m>
                                <m:mPr>
                                  <m:mcs>
                                    <m:mc>
                                      <m:mcPr>
                                        <m:count m:val="4"/>
                                        <m:mcJc m:val="center"/>
                                      </m:mcPr>
                                    </m:mc>
                                  </m:mcs>
                                  <m:ctrlPr>
                                    <a:rPr lang="en-US" sz="9600" i="1">
                                      <a:latin typeface="Cambria Math" panose="02040503050406030204" pitchFamily="18" charset="0"/>
                                    </a:rPr>
                                  </m:ctrlPr>
                                </m:mPr>
                                <m:mr>
                                  <m:e>
                                    <m:sSub>
                                      <m:sSubPr>
                                        <m:ctrlPr>
                                          <a:rPr lang="en-US" sz="9600" i="1">
                                            <a:latin typeface="Cambria Math" panose="02040503050406030204" pitchFamily="18" charset="0"/>
                                          </a:rPr>
                                        </m:ctrlPr>
                                      </m:sSubPr>
                                      <m:e>
                                        <m:r>
                                          <a:rPr lang="en-US" sz="9600" i="1">
                                            <a:latin typeface="Cambria Math" panose="02040503050406030204" pitchFamily="18" charset="0"/>
                                          </a:rPr>
                                          <m:t>𝑣</m:t>
                                        </m:r>
                                      </m:e>
                                      <m:sub>
                                        <m:r>
                                          <a:rPr lang="en-US" sz="9600" i="1">
                                            <a:latin typeface="Cambria Math" panose="02040503050406030204" pitchFamily="18" charset="0"/>
                                          </a:rPr>
                                          <m:t>11</m:t>
                                        </m:r>
                                      </m:sub>
                                    </m:sSub>
                                  </m:e>
                                  <m:e>
                                    <m:sSub>
                                      <m:sSubPr>
                                        <m:ctrlPr>
                                          <a:rPr lang="en-US" sz="9600" i="1">
                                            <a:latin typeface="Cambria Math" panose="02040503050406030204" pitchFamily="18" charset="0"/>
                                          </a:rPr>
                                        </m:ctrlPr>
                                      </m:sSubPr>
                                      <m:e>
                                        <m:r>
                                          <a:rPr lang="en-US" sz="9600" i="1">
                                            <a:latin typeface="Cambria Math" panose="02040503050406030204" pitchFamily="18" charset="0"/>
                                          </a:rPr>
                                          <m:t>𝑣</m:t>
                                        </m:r>
                                      </m:e>
                                      <m:sub>
                                        <m:r>
                                          <a:rPr lang="en-US" sz="9600" i="1">
                                            <a:latin typeface="Cambria Math" panose="02040503050406030204" pitchFamily="18" charset="0"/>
                                          </a:rPr>
                                          <m:t>21</m:t>
                                        </m:r>
                                      </m:sub>
                                    </m:sSub>
                                  </m:e>
                                  <m:e>
                                    <m:r>
                                      <a:rPr lang="en-US" sz="9600" i="1">
                                        <a:latin typeface="Cambria Math" panose="02040503050406030204" pitchFamily="18" charset="0"/>
                                      </a:rPr>
                                      <m:t>…</m:t>
                                    </m:r>
                                  </m:e>
                                  <m:e>
                                    <m:sSub>
                                      <m:sSubPr>
                                        <m:ctrlPr>
                                          <a:rPr lang="en-US" sz="9600" i="1">
                                            <a:latin typeface="Cambria Math" panose="02040503050406030204" pitchFamily="18" charset="0"/>
                                          </a:rPr>
                                        </m:ctrlPr>
                                      </m:sSubPr>
                                      <m:e>
                                        <m:r>
                                          <a:rPr lang="en-US" sz="9600" i="1">
                                            <a:latin typeface="Cambria Math" panose="02040503050406030204" pitchFamily="18" charset="0"/>
                                          </a:rPr>
                                          <m:t>𝑣</m:t>
                                        </m:r>
                                      </m:e>
                                      <m:sub>
                                        <m:r>
                                          <a:rPr lang="en-US" sz="9600" i="1">
                                            <a:latin typeface="Cambria Math" panose="02040503050406030204" pitchFamily="18" charset="0"/>
                                          </a:rPr>
                                          <m:t>𝐾</m:t>
                                        </m:r>
                                        <m:r>
                                          <a:rPr lang="en-US" sz="9600" i="1">
                                            <a:latin typeface="Cambria Math" panose="02040503050406030204" pitchFamily="18" charset="0"/>
                                          </a:rPr>
                                          <m:t>1</m:t>
                                        </m:r>
                                      </m:sub>
                                    </m:sSub>
                                  </m:e>
                                </m:mr>
                                <m:mr>
                                  <m:e>
                                    <m:sSub>
                                      <m:sSubPr>
                                        <m:ctrlPr>
                                          <a:rPr lang="en-US" sz="9600" i="1">
                                            <a:latin typeface="Cambria Math" panose="02040503050406030204" pitchFamily="18" charset="0"/>
                                          </a:rPr>
                                        </m:ctrlPr>
                                      </m:sSubPr>
                                      <m:e>
                                        <m:r>
                                          <a:rPr lang="en-US" sz="9600" i="1">
                                            <a:latin typeface="Cambria Math" panose="02040503050406030204" pitchFamily="18" charset="0"/>
                                          </a:rPr>
                                          <m:t>𝑣</m:t>
                                        </m:r>
                                      </m:e>
                                      <m:sub>
                                        <m:r>
                                          <a:rPr lang="en-US" sz="9600" i="1">
                                            <a:latin typeface="Cambria Math" panose="02040503050406030204" pitchFamily="18" charset="0"/>
                                          </a:rPr>
                                          <m:t>12</m:t>
                                        </m:r>
                                      </m:sub>
                                    </m:sSub>
                                  </m:e>
                                  <m:e>
                                    <m:sSub>
                                      <m:sSubPr>
                                        <m:ctrlPr>
                                          <a:rPr lang="en-US" sz="9600" i="1">
                                            <a:latin typeface="Cambria Math" panose="02040503050406030204" pitchFamily="18" charset="0"/>
                                          </a:rPr>
                                        </m:ctrlPr>
                                      </m:sSubPr>
                                      <m:e>
                                        <m:r>
                                          <a:rPr lang="en-US" sz="9600" i="1">
                                            <a:latin typeface="Cambria Math" panose="02040503050406030204" pitchFamily="18" charset="0"/>
                                          </a:rPr>
                                          <m:t>𝑣</m:t>
                                        </m:r>
                                      </m:e>
                                      <m:sub>
                                        <m:r>
                                          <a:rPr lang="en-US" sz="9600" i="1">
                                            <a:latin typeface="Cambria Math" panose="02040503050406030204" pitchFamily="18" charset="0"/>
                                          </a:rPr>
                                          <m:t>22</m:t>
                                        </m:r>
                                      </m:sub>
                                    </m:sSub>
                                  </m:e>
                                  <m:e>
                                    <m:r>
                                      <a:rPr lang="en-US" sz="9600" i="1">
                                        <a:latin typeface="Cambria Math" panose="02040503050406030204" pitchFamily="18" charset="0"/>
                                      </a:rPr>
                                      <m:t>…</m:t>
                                    </m:r>
                                  </m:e>
                                  <m:e>
                                    <m:sSub>
                                      <m:sSubPr>
                                        <m:ctrlPr>
                                          <a:rPr lang="en-US" sz="9600" i="1">
                                            <a:latin typeface="Cambria Math" panose="02040503050406030204" pitchFamily="18" charset="0"/>
                                          </a:rPr>
                                        </m:ctrlPr>
                                      </m:sSubPr>
                                      <m:e>
                                        <m:r>
                                          <a:rPr lang="en-US" sz="9600" i="1">
                                            <a:latin typeface="Cambria Math" panose="02040503050406030204" pitchFamily="18" charset="0"/>
                                          </a:rPr>
                                          <m:t>𝑣</m:t>
                                        </m:r>
                                      </m:e>
                                      <m:sub>
                                        <m:r>
                                          <a:rPr lang="en-US" sz="9600" i="1">
                                            <a:latin typeface="Cambria Math" panose="02040503050406030204" pitchFamily="18" charset="0"/>
                                          </a:rPr>
                                          <m:t>𝐾</m:t>
                                        </m:r>
                                        <m:r>
                                          <a:rPr lang="en-US" sz="9600" i="1">
                                            <a:latin typeface="Cambria Math" panose="02040503050406030204" pitchFamily="18" charset="0"/>
                                          </a:rPr>
                                          <m:t>2</m:t>
                                        </m:r>
                                      </m:sub>
                                    </m:sSub>
                                  </m:e>
                                </m:mr>
                                <m:mr>
                                  <m:e>
                                    <m:sSub>
                                      <m:sSubPr>
                                        <m:ctrlPr>
                                          <a:rPr lang="en-US" sz="9600" i="1">
                                            <a:latin typeface="Cambria Math" panose="02040503050406030204" pitchFamily="18" charset="0"/>
                                          </a:rPr>
                                        </m:ctrlPr>
                                      </m:sSubPr>
                                      <m:e>
                                        <m:r>
                                          <a:rPr lang="en-US" sz="9600" i="1">
                                            <a:latin typeface="Cambria Math" panose="02040503050406030204" pitchFamily="18" charset="0"/>
                                          </a:rPr>
                                          <m:t>𝑣</m:t>
                                        </m:r>
                                      </m:e>
                                      <m:sub>
                                        <m:r>
                                          <a:rPr lang="en-US" sz="9600" i="1">
                                            <a:latin typeface="Cambria Math" panose="02040503050406030204" pitchFamily="18" charset="0"/>
                                          </a:rPr>
                                          <m:t>13</m:t>
                                        </m:r>
                                      </m:sub>
                                    </m:sSub>
                                  </m:e>
                                  <m:e>
                                    <m:sSub>
                                      <m:sSubPr>
                                        <m:ctrlPr>
                                          <a:rPr lang="en-US" sz="9600" i="1">
                                            <a:latin typeface="Cambria Math" panose="02040503050406030204" pitchFamily="18" charset="0"/>
                                          </a:rPr>
                                        </m:ctrlPr>
                                      </m:sSubPr>
                                      <m:e>
                                        <m:r>
                                          <a:rPr lang="en-US" sz="9600" i="1">
                                            <a:latin typeface="Cambria Math" panose="02040503050406030204" pitchFamily="18" charset="0"/>
                                          </a:rPr>
                                          <m:t>𝑣</m:t>
                                        </m:r>
                                      </m:e>
                                      <m:sub>
                                        <m:r>
                                          <a:rPr lang="en-US" sz="9600" i="1">
                                            <a:latin typeface="Cambria Math" panose="02040503050406030204" pitchFamily="18" charset="0"/>
                                          </a:rPr>
                                          <m:t>23</m:t>
                                        </m:r>
                                      </m:sub>
                                    </m:sSub>
                                  </m:e>
                                  <m:e>
                                    <m:r>
                                      <a:rPr lang="en-US" sz="9600" i="1">
                                        <a:latin typeface="Cambria Math" panose="02040503050406030204" pitchFamily="18" charset="0"/>
                                      </a:rPr>
                                      <m:t>…</m:t>
                                    </m:r>
                                  </m:e>
                                  <m:e>
                                    <m:sSub>
                                      <m:sSubPr>
                                        <m:ctrlPr>
                                          <a:rPr lang="en-US" sz="9600" i="1">
                                            <a:latin typeface="Cambria Math" panose="02040503050406030204" pitchFamily="18" charset="0"/>
                                          </a:rPr>
                                        </m:ctrlPr>
                                      </m:sSubPr>
                                      <m:e>
                                        <m:r>
                                          <a:rPr lang="en-US" sz="9600" i="1">
                                            <a:latin typeface="Cambria Math" panose="02040503050406030204" pitchFamily="18" charset="0"/>
                                          </a:rPr>
                                          <m:t>𝑣</m:t>
                                        </m:r>
                                      </m:e>
                                      <m:sub>
                                        <m:r>
                                          <a:rPr lang="en-US" sz="9600" i="1">
                                            <a:latin typeface="Cambria Math" panose="02040503050406030204" pitchFamily="18" charset="0"/>
                                          </a:rPr>
                                          <m:t>𝐾</m:t>
                                        </m:r>
                                        <m:r>
                                          <a:rPr lang="en-US" sz="9600" i="1">
                                            <a:latin typeface="Cambria Math" panose="02040503050406030204" pitchFamily="18" charset="0"/>
                                          </a:rPr>
                                          <m:t>3</m:t>
                                        </m:r>
                                      </m:sub>
                                    </m:sSub>
                                  </m:e>
                                </m:mr>
                                <m:mr>
                                  <m:e>
                                    <m:r>
                                      <a:rPr lang="en-US" sz="9600" i="1">
                                        <a:latin typeface="Cambria Math" panose="02040503050406030204" pitchFamily="18" charset="0"/>
                                      </a:rPr>
                                      <m:t>⋮</m:t>
                                    </m:r>
                                  </m:e>
                                  <m:e>
                                    <m:r>
                                      <a:rPr lang="en-US" sz="9600" i="1">
                                        <a:latin typeface="Cambria Math" panose="02040503050406030204" pitchFamily="18" charset="0"/>
                                      </a:rPr>
                                      <m:t>⋮</m:t>
                                    </m:r>
                                  </m:e>
                                  <m:e>
                                    <m:r>
                                      <a:rPr lang="en-US" sz="9600" i="1">
                                        <a:latin typeface="Cambria Math" panose="02040503050406030204" pitchFamily="18" charset="0"/>
                                      </a:rPr>
                                      <m:t>⋱</m:t>
                                    </m:r>
                                  </m:e>
                                  <m:e>
                                    <m:r>
                                      <a:rPr lang="en-US" sz="9600" i="1">
                                        <a:latin typeface="Cambria Math" panose="02040503050406030204" pitchFamily="18" charset="0"/>
                                      </a:rPr>
                                      <m:t>⋮</m:t>
                                    </m:r>
                                  </m:e>
                                </m:mr>
                                <m:mr>
                                  <m:e>
                                    <m:sSub>
                                      <m:sSubPr>
                                        <m:ctrlPr>
                                          <a:rPr lang="en-US" sz="9600" i="1">
                                            <a:latin typeface="Cambria Math" panose="02040503050406030204" pitchFamily="18" charset="0"/>
                                          </a:rPr>
                                        </m:ctrlPr>
                                      </m:sSubPr>
                                      <m:e>
                                        <m:r>
                                          <a:rPr lang="en-US" sz="9600" i="1">
                                            <a:latin typeface="Cambria Math" panose="02040503050406030204" pitchFamily="18" charset="0"/>
                                          </a:rPr>
                                          <m:t>𝑣</m:t>
                                        </m:r>
                                      </m:e>
                                      <m:sub>
                                        <m:r>
                                          <a:rPr lang="en-US" sz="9600" i="1">
                                            <a:latin typeface="Cambria Math" panose="02040503050406030204" pitchFamily="18" charset="0"/>
                                          </a:rPr>
                                          <m:t>1</m:t>
                                        </m:r>
                                        <m:r>
                                          <a:rPr lang="en-US" sz="9600" i="1">
                                            <a:latin typeface="Cambria Math" panose="02040503050406030204" pitchFamily="18" charset="0"/>
                                          </a:rPr>
                                          <m:t>𝐾</m:t>
                                        </m:r>
                                      </m:sub>
                                    </m:sSub>
                                  </m:e>
                                  <m:e>
                                    <m:sSub>
                                      <m:sSubPr>
                                        <m:ctrlPr>
                                          <a:rPr lang="en-US" sz="9600" i="1">
                                            <a:latin typeface="Cambria Math" panose="02040503050406030204" pitchFamily="18" charset="0"/>
                                          </a:rPr>
                                        </m:ctrlPr>
                                      </m:sSubPr>
                                      <m:e>
                                        <m:r>
                                          <a:rPr lang="en-US" sz="9600" i="1">
                                            <a:latin typeface="Cambria Math" panose="02040503050406030204" pitchFamily="18" charset="0"/>
                                          </a:rPr>
                                          <m:t>𝑣</m:t>
                                        </m:r>
                                      </m:e>
                                      <m:sub>
                                        <m:r>
                                          <a:rPr lang="en-US" sz="9600" i="1">
                                            <a:latin typeface="Cambria Math" panose="02040503050406030204" pitchFamily="18" charset="0"/>
                                          </a:rPr>
                                          <m:t>2</m:t>
                                        </m:r>
                                        <m:r>
                                          <a:rPr lang="en-US" sz="9600" i="1">
                                            <a:latin typeface="Cambria Math" panose="02040503050406030204" pitchFamily="18" charset="0"/>
                                          </a:rPr>
                                          <m:t>𝐾</m:t>
                                        </m:r>
                                      </m:sub>
                                    </m:sSub>
                                  </m:e>
                                  <m:e>
                                    <m:r>
                                      <a:rPr lang="en-US" sz="9600" i="1">
                                        <a:latin typeface="Cambria Math" panose="02040503050406030204" pitchFamily="18" charset="0"/>
                                      </a:rPr>
                                      <m:t>…</m:t>
                                    </m:r>
                                  </m:e>
                                  <m:e>
                                    <m:sSub>
                                      <m:sSubPr>
                                        <m:ctrlPr>
                                          <a:rPr lang="en-US" sz="9600" i="1">
                                            <a:latin typeface="Cambria Math" panose="02040503050406030204" pitchFamily="18" charset="0"/>
                                          </a:rPr>
                                        </m:ctrlPr>
                                      </m:sSubPr>
                                      <m:e>
                                        <m:r>
                                          <a:rPr lang="en-US" sz="9600" i="1">
                                            <a:latin typeface="Cambria Math" panose="02040503050406030204" pitchFamily="18" charset="0"/>
                                          </a:rPr>
                                          <m:t>𝑣</m:t>
                                        </m:r>
                                      </m:e>
                                      <m:sub>
                                        <m:r>
                                          <a:rPr lang="en-US" sz="9600" i="1">
                                            <a:latin typeface="Cambria Math" panose="02040503050406030204" pitchFamily="18" charset="0"/>
                                          </a:rPr>
                                          <m:t>𝐾𝐾</m:t>
                                        </m:r>
                                      </m:sub>
                                    </m:sSub>
                                  </m:e>
                                </m:mr>
                              </m:m>
                            </m:e>
                          </m:d>
                        </m:e>
                        <m:sup>
                          <m:r>
                            <a:rPr lang="en-US" sz="9600" i="1">
                              <a:latin typeface="Cambria Math" panose="02040503050406030204" pitchFamily="18" charset="0"/>
                            </a:rPr>
                            <m:t>𝑇</m:t>
                          </m:r>
                        </m:sup>
                      </m:sSup>
                    </m:oMath>
                  </m:oMathPara>
                </a14:m>
                <a:endParaRPr lang="en-US" dirty="0"/>
              </a:p>
            </p:txBody>
          </p:sp>
        </mc:Choice>
        <mc:Fallback xmlns="">
          <p:sp>
            <p:nvSpPr>
              <p:cNvPr id="3" name="Content Placeholder 2">
                <a:extLst>
                  <a:ext uri="{FF2B5EF4-FFF2-40B4-BE49-F238E27FC236}">
                    <a16:creationId xmlns:a16="http://schemas.microsoft.com/office/drawing/2014/main" id="{5B3AF38A-DCFE-E54B-9BC1-737B2DD756B7}"/>
                  </a:ext>
                </a:extLst>
              </p:cNvPr>
              <p:cNvSpPr>
                <a:spLocks noGrp="1" noRot="1" noChangeAspect="1" noMove="1" noResize="1" noEditPoints="1" noAdjustHandles="1" noChangeArrowheads="1" noChangeShapeType="1" noTextEdit="1"/>
              </p:cNvSpPr>
              <p:nvPr>
                <p:ph idx="1"/>
              </p:nvPr>
            </p:nvSpPr>
            <p:spPr>
              <a:xfrm>
                <a:off x="3017520" y="9993086"/>
                <a:ext cx="39959280" cy="19656336"/>
              </a:xfrm>
              <a:blipFill>
                <a:blip r:embed="rId2"/>
                <a:stretch>
                  <a:fillRect t="-2518"/>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6CC1F717-AFCA-F945-BD55-0C21A033E1DA}"/>
              </a:ext>
            </a:extLst>
          </p:cNvPr>
          <p:cNvPicPr>
            <a:picLocks noChangeAspect="1"/>
          </p:cNvPicPr>
          <p:nvPr/>
        </p:nvPicPr>
        <p:blipFill>
          <a:blip r:embed="rId3"/>
          <a:stretch>
            <a:fillRect/>
          </a:stretch>
        </p:blipFill>
        <p:spPr>
          <a:xfrm>
            <a:off x="8589010" y="25027289"/>
            <a:ext cx="5956300" cy="2413000"/>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3143940-9C1E-2048-BA27-33789FEF3813}"/>
                  </a:ext>
                </a:extLst>
              </p:cNvPr>
              <p:cNvSpPr txBox="1"/>
              <p:nvPr/>
            </p:nvSpPr>
            <p:spPr>
              <a:xfrm>
                <a:off x="17569543" y="27497314"/>
                <a:ext cx="1493165" cy="84850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𝑌</m:t>
                          </m:r>
                        </m:e>
                        <m:sub>
                          <m:r>
                            <a:rPr lang="en-US" i="1">
                              <a:latin typeface="Cambria Math" panose="02040503050406030204" pitchFamily="18" charset="0"/>
                            </a:rPr>
                            <m:t>𝑡</m:t>
                          </m:r>
                        </m:sub>
                      </m:sSub>
                      <m:r>
                        <a:rPr lang="en-US" i="1">
                          <a:latin typeface="Cambria Math" panose="02040503050406030204" pitchFamily="18" charset="0"/>
                          <a:ea typeface="Open Sans" panose="020B0606030504020204" pitchFamily="34" charset="0"/>
                          <a:cs typeface="Open Sans" panose="020B0606030504020204" pitchFamily="34" charset="0"/>
                        </a:rPr>
                        <m:t>=</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𝑘</m:t>
                          </m:r>
                          <m:r>
                            <a:rPr lang="en-US" i="1">
                              <a:latin typeface="Cambria Math" panose="02040503050406030204" pitchFamily="18" charset="0"/>
                            </a:rPr>
                            <m:t>=1</m:t>
                          </m:r>
                        </m:sub>
                        <m:sup>
                          <m:r>
                            <a:rPr lang="en-US" i="1">
                              <a:latin typeface="Cambria Math" panose="02040503050406030204" pitchFamily="18" charset="0"/>
                            </a:rPr>
                            <m:t>𝑚</m:t>
                          </m:r>
                        </m:sup>
                        <m:e>
                          <m:sSubSup>
                            <m:sSubSupPr>
                              <m:ctrlPr>
                                <a:rPr lang="en-US" i="1">
                                  <a:latin typeface="Cambria Math" panose="02040503050406030204" pitchFamily="18" charset="0"/>
                                </a:rPr>
                              </m:ctrlPr>
                            </m:sSubSupPr>
                            <m:e>
                              <m:acc>
                                <m:accPr>
                                  <m:chr m:val="̃"/>
                                  <m:ctrlPr>
                                    <a:rPr lang="en-US" i="1">
                                      <a:latin typeface="Cambria Math" panose="02040503050406030204" pitchFamily="18" charset="0"/>
                                    </a:rPr>
                                  </m:ctrlPr>
                                </m:accPr>
                                <m:e>
                                  <m:r>
                                    <a:rPr lang="en-US" i="1">
                                      <a:latin typeface="Cambria Math" panose="02040503050406030204" pitchFamily="18" charset="0"/>
                                    </a:rPr>
                                    <m:t>𝑦</m:t>
                                  </m:r>
                                </m:e>
                              </m:acc>
                            </m:e>
                            <m:sub>
                              <m:r>
                                <a:rPr lang="en-US" i="1">
                                  <a:latin typeface="Cambria Math" panose="02040503050406030204" pitchFamily="18" charset="0"/>
                                </a:rPr>
                                <m:t>𝑡</m:t>
                              </m:r>
                            </m:sub>
                            <m:sup>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m:t>
                              </m:r>
                            </m:sup>
                          </m:sSubSup>
                        </m:e>
                      </m:nary>
                    </m:oMath>
                  </m:oMathPara>
                </a14:m>
                <a:endParaRPr lang="en-US" dirty="0"/>
              </a:p>
            </p:txBody>
          </p:sp>
        </mc:Choice>
        <mc:Fallback xmlns="">
          <p:sp>
            <p:nvSpPr>
              <p:cNvPr id="6" name="TextBox 5">
                <a:extLst>
                  <a:ext uri="{FF2B5EF4-FFF2-40B4-BE49-F238E27FC236}">
                    <a16:creationId xmlns:a16="http://schemas.microsoft.com/office/drawing/2014/main" id="{63143940-9C1E-2048-BA27-33789FEF3813}"/>
                  </a:ext>
                </a:extLst>
              </p:cNvPr>
              <p:cNvSpPr txBox="1">
                <a:spLocks noRot="1" noChangeAspect="1" noMove="1" noResize="1" noEditPoints="1" noAdjustHandles="1" noChangeArrowheads="1" noChangeShapeType="1" noTextEdit="1"/>
              </p:cNvSpPr>
              <p:nvPr/>
            </p:nvSpPr>
            <p:spPr>
              <a:xfrm>
                <a:off x="17569543" y="27497314"/>
                <a:ext cx="1493165" cy="848502"/>
              </a:xfrm>
              <a:prstGeom prst="rect">
                <a:avLst/>
              </a:prstGeom>
              <a:blipFill>
                <a:blip r:embed="rId4"/>
                <a:stretch>
                  <a:fillRect l="-15126" t="-98529" b="-152941"/>
                </a:stretch>
              </a:blipFill>
            </p:spPr>
            <p:txBody>
              <a:bodyPr/>
              <a:lstStyle/>
              <a:p>
                <a:r>
                  <a:rPr lang="en-US">
                    <a:noFill/>
                  </a:rPr>
                  <a:t> </a:t>
                </a:r>
              </a:p>
            </p:txBody>
          </p:sp>
        </mc:Fallback>
      </mc:AlternateContent>
    </p:spTree>
    <p:extLst>
      <p:ext uri="{BB962C8B-B14F-4D97-AF65-F5344CB8AC3E}">
        <p14:creationId xmlns:p14="http://schemas.microsoft.com/office/powerpoint/2010/main" val="4111907240"/>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16404</TotalTime>
  <Words>700</Words>
  <Application>Microsoft Macintosh PowerPoint</Application>
  <PresentationFormat>Custom</PresentationFormat>
  <Paragraphs>121</Paragraphs>
  <Slides>2</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vt:i4>
      </vt:variant>
    </vt:vector>
  </HeadingPairs>
  <TitlesOfParts>
    <vt:vector size="10" baseType="lpstr">
      <vt:lpstr>Amaranth</vt:lpstr>
      <vt:lpstr>Arial</vt:lpstr>
      <vt:lpstr>Calibri</vt:lpstr>
      <vt:lpstr>Calibri Light</vt:lpstr>
      <vt:lpstr>Cambria Math</vt:lpstr>
      <vt:lpstr>Titillium Web</vt:lpstr>
      <vt:lpstr>Wingdings</vt:lpstr>
      <vt:lpstr>Office Theme</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Jacob Englert</dc:creator>
  <cp:lastModifiedBy>Jacob Englert</cp:lastModifiedBy>
  <cp:revision>158</cp:revision>
  <cp:lastPrinted>2019-01-16T13:35:32Z</cp:lastPrinted>
  <dcterms:created xsi:type="dcterms:W3CDTF">2018-11-15T03:43:19Z</dcterms:created>
  <dcterms:modified xsi:type="dcterms:W3CDTF">2019-03-25T20:16:59Z</dcterms:modified>
</cp:coreProperties>
</file>